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8" r:id="rId3"/>
    <p:sldId id="260" r:id="rId4"/>
    <p:sldId id="271" r:id="rId5"/>
    <p:sldId id="259" r:id="rId6"/>
    <p:sldId id="273" r:id="rId7"/>
    <p:sldId id="274" r:id="rId8"/>
    <p:sldId id="272" r:id="rId9"/>
    <p:sldId id="278" r:id="rId10"/>
    <p:sldId id="270" r:id="rId11"/>
    <p:sldId id="277" r:id="rId12"/>
    <p:sldId id="279" r:id="rId13"/>
    <p:sldId id="276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6489AE-14D9-4134-8DD9-B8D1A91E23AE}" v="191" dt="2022-04-25T06:17:57.720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4" d="100"/>
          <a:sy n="74" d="100"/>
        </p:scale>
        <p:origin x="576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beeha Ahmed" userId="32cfd154bdf604e4" providerId="LiveId" clId="{9E6489AE-14D9-4134-8DD9-B8D1A91E23AE}"/>
    <pc:docChg chg="undo custSel addSld delSld modSld sldOrd">
      <pc:chgData name="Shabeeha Ahmed" userId="32cfd154bdf604e4" providerId="LiveId" clId="{9E6489AE-14D9-4134-8DD9-B8D1A91E23AE}" dt="2022-04-25T06:25:51.262" v="3508" actId="27918"/>
      <pc:docMkLst>
        <pc:docMk/>
      </pc:docMkLst>
      <pc:sldChg chg="modSp mod">
        <pc:chgData name="Shabeeha Ahmed" userId="32cfd154bdf604e4" providerId="LiveId" clId="{9E6489AE-14D9-4134-8DD9-B8D1A91E23AE}" dt="2022-04-25T02:21:25.026" v="323" actId="20577"/>
        <pc:sldMkLst>
          <pc:docMk/>
          <pc:sldMk cId="435141664" sldId="256"/>
        </pc:sldMkLst>
        <pc:spChg chg="mod">
          <ac:chgData name="Shabeeha Ahmed" userId="32cfd154bdf604e4" providerId="LiveId" clId="{9E6489AE-14D9-4134-8DD9-B8D1A91E23AE}" dt="2022-04-25T02:21:25.026" v="323" actId="20577"/>
          <ac:spMkLst>
            <pc:docMk/>
            <pc:sldMk cId="435141664" sldId="256"/>
            <ac:spMk id="3" creationId="{00000000-0000-0000-0000-000000000000}"/>
          </ac:spMkLst>
        </pc:spChg>
      </pc:sldChg>
      <pc:sldChg chg="modSp del mod">
        <pc:chgData name="Shabeeha Ahmed" userId="32cfd154bdf604e4" providerId="LiveId" clId="{9E6489AE-14D9-4134-8DD9-B8D1A91E23AE}" dt="2022-04-25T06:18:40.866" v="3463" actId="47"/>
        <pc:sldMkLst>
          <pc:docMk/>
          <pc:sldMk cId="1772969468" sldId="257"/>
        </pc:sldMkLst>
        <pc:spChg chg="mod">
          <ac:chgData name="Shabeeha Ahmed" userId="32cfd154bdf604e4" providerId="LiveId" clId="{9E6489AE-14D9-4134-8DD9-B8D1A91E23AE}" dt="2022-04-25T02:21:36.285" v="339" actId="20577"/>
          <ac:spMkLst>
            <pc:docMk/>
            <pc:sldMk cId="1772969468" sldId="257"/>
            <ac:spMk id="14" creationId="{B6EE9E8B-31E9-4F25-9CA7-67B36C7B61C9}"/>
          </ac:spMkLst>
        </pc:spChg>
      </pc:sldChg>
      <pc:sldChg chg="delSp modSp mod">
        <pc:chgData name="Shabeeha Ahmed" userId="32cfd154bdf604e4" providerId="LiveId" clId="{9E6489AE-14D9-4134-8DD9-B8D1A91E23AE}" dt="2022-04-25T02:33:44.720" v="1220" actId="1076"/>
        <pc:sldMkLst>
          <pc:docMk/>
          <pc:sldMk cId="1928620899" sldId="258"/>
        </pc:sldMkLst>
        <pc:spChg chg="mod">
          <ac:chgData name="Shabeeha Ahmed" userId="32cfd154bdf604e4" providerId="LiveId" clId="{9E6489AE-14D9-4134-8DD9-B8D1A91E23AE}" dt="2022-04-25T02:22:18.718" v="410" actId="20577"/>
          <ac:spMkLst>
            <pc:docMk/>
            <pc:sldMk cId="1928620899" sldId="258"/>
            <ac:spMk id="2" creationId="{00000000-0000-0000-0000-000000000000}"/>
          </ac:spMkLst>
        </pc:spChg>
        <pc:spChg chg="mod">
          <ac:chgData name="Shabeeha Ahmed" userId="32cfd154bdf604e4" providerId="LiveId" clId="{9E6489AE-14D9-4134-8DD9-B8D1A91E23AE}" dt="2022-04-25T02:33:44.720" v="1220" actId="1076"/>
          <ac:spMkLst>
            <pc:docMk/>
            <pc:sldMk cId="1928620899" sldId="258"/>
            <ac:spMk id="4" creationId="{2D2F3D4B-124A-42E9-99A1-A408D7DCE500}"/>
          </ac:spMkLst>
        </pc:spChg>
        <pc:picChg chg="del">
          <ac:chgData name="Shabeeha Ahmed" userId="32cfd154bdf604e4" providerId="LiveId" clId="{9E6489AE-14D9-4134-8DD9-B8D1A91E23AE}" dt="2022-04-25T02:23:24.302" v="414" actId="478"/>
          <ac:picMkLst>
            <pc:docMk/>
            <pc:sldMk cId="1928620899" sldId="258"/>
            <ac:picMk id="9" creationId="{23D575EC-5B31-4931-A6D5-E848A4CA80D2}"/>
          </ac:picMkLst>
        </pc:picChg>
      </pc:sldChg>
      <pc:sldChg chg="addSp delSp modSp mod ord">
        <pc:chgData name="Shabeeha Ahmed" userId="32cfd154bdf604e4" providerId="LiveId" clId="{9E6489AE-14D9-4134-8DD9-B8D1A91E23AE}" dt="2022-04-25T02:53:39.084" v="1455" actId="1076"/>
        <pc:sldMkLst>
          <pc:docMk/>
          <pc:sldMk cId="3948826341" sldId="259"/>
        </pc:sldMkLst>
        <pc:spChg chg="mod">
          <ac:chgData name="Shabeeha Ahmed" userId="32cfd154bdf604e4" providerId="LiveId" clId="{9E6489AE-14D9-4134-8DD9-B8D1A91E23AE}" dt="2022-04-25T02:50:15.223" v="1423" actId="207"/>
          <ac:spMkLst>
            <pc:docMk/>
            <pc:sldMk cId="3948826341" sldId="259"/>
            <ac:spMk id="2" creationId="{00000000-0000-0000-0000-000000000000}"/>
          </ac:spMkLst>
        </pc:spChg>
        <pc:spChg chg="mod">
          <ac:chgData name="Shabeeha Ahmed" userId="32cfd154bdf604e4" providerId="LiveId" clId="{9E6489AE-14D9-4134-8DD9-B8D1A91E23AE}" dt="2022-04-25T02:51:50.318" v="1444" actId="113"/>
          <ac:spMkLst>
            <pc:docMk/>
            <pc:sldMk cId="3948826341" sldId="259"/>
            <ac:spMk id="3" creationId="{00000000-0000-0000-0000-000000000000}"/>
          </ac:spMkLst>
        </pc:spChg>
        <pc:spChg chg="del mod">
          <ac:chgData name="Shabeeha Ahmed" userId="32cfd154bdf604e4" providerId="LiveId" clId="{9E6489AE-14D9-4134-8DD9-B8D1A91E23AE}" dt="2022-04-25T02:50:23.028" v="1426" actId="478"/>
          <ac:spMkLst>
            <pc:docMk/>
            <pc:sldMk cId="3948826341" sldId="259"/>
            <ac:spMk id="13" creationId="{96345037-426A-4876-9ADF-42163CB1D2E9}"/>
          </ac:spMkLst>
        </pc:spChg>
        <pc:picChg chg="add del mod">
          <ac:chgData name="Shabeeha Ahmed" userId="32cfd154bdf604e4" providerId="LiveId" clId="{9E6489AE-14D9-4134-8DD9-B8D1A91E23AE}" dt="2022-04-25T02:53:12.845" v="1450" actId="478"/>
          <ac:picMkLst>
            <pc:docMk/>
            <pc:sldMk cId="3948826341" sldId="259"/>
            <ac:picMk id="5" creationId="{1AEFD620-6C7D-4EA3-888B-33F023991F13}"/>
          </ac:picMkLst>
        </pc:picChg>
        <pc:picChg chg="add mod">
          <ac:chgData name="Shabeeha Ahmed" userId="32cfd154bdf604e4" providerId="LiveId" clId="{9E6489AE-14D9-4134-8DD9-B8D1A91E23AE}" dt="2022-04-25T02:53:39.084" v="1455" actId="1076"/>
          <ac:picMkLst>
            <pc:docMk/>
            <pc:sldMk cId="3948826341" sldId="259"/>
            <ac:picMk id="7" creationId="{66AFC90B-9408-4327-B2AE-24E35411C3DF}"/>
          </ac:picMkLst>
        </pc:picChg>
        <pc:picChg chg="del">
          <ac:chgData name="Shabeeha Ahmed" userId="32cfd154bdf604e4" providerId="LiveId" clId="{9E6489AE-14D9-4134-8DD9-B8D1A91E23AE}" dt="2022-04-25T02:50:19.821" v="1424" actId="478"/>
          <ac:picMkLst>
            <pc:docMk/>
            <pc:sldMk cId="3948826341" sldId="259"/>
            <ac:picMk id="10" creationId="{E907C3C4-9BC9-429F-B0F9-DBC54A4F751B}"/>
          </ac:picMkLst>
        </pc:picChg>
        <pc:picChg chg="del">
          <ac:chgData name="Shabeeha Ahmed" userId="32cfd154bdf604e4" providerId="LiveId" clId="{9E6489AE-14D9-4134-8DD9-B8D1A91E23AE}" dt="2022-04-25T02:50:21.568" v="1425" actId="478"/>
          <ac:picMkLst>
            <pc:docMk/>
            <pc:sldMk cId="3948826341" sldId="259"/>
            <ac:picMk id="17" creationId="{ECD36D2E-1356-4B17-BA18-3DAE7C0540A9}"/>
          </ac:picMkLst>
        </pc:picChg>
      </pc:sldChg>
      <pc:sldChg chg="addSp modSp mod ord">
        <pc:chgData name="Shabeeha Ahmed" userId="32cfd154bdf604e4" providerId="LiveId" clId="{9E6489AE-14D9-4134-8DD9-B8D1A91E23AE}" dt="2022-04-25T02:47:12.278" v="1416" actId="20577"/>
        <pc:sldMkLst>
          <pc:docMk/>
          <pc:sldMk cId="2738627701" sldId="260"/>
        </pc:sldMkLst>
        <pc:spChg chg="mod">
          <ac:chgData name="Shabeeha Ahmed" userId="32cfd154bdf604e4" providerId="LiveId" clId="{9E6489AE-14D9-4134-8DD9-B8D1A91E23AE}" dt="2022-04-25T02:47:12.278" v="1416" actId="20577"/>
          <ac:spMkLst>
            <pc:docMk/>
            <pc:sldMk cId="2738627701" sldId="260"/>
            <ac:spMk id="3" creationId="{00000000-0000-0000-0000-000000000000}"/>
          </ac:spMkLst>
        </pc:spChg>
        <pc:spChg chg="add mod">
          <ac:chgData name="Shabeeha Ahmed" userId="32cfd154bdf604e4" providerId="LiveId" clId="{9E6489AE-14D9-4134-8DD9-B8D1A91E23AE}" dt="2022-04-25T02:41:12.597" v="1308" actId="207"/>
          <ac:spMkLst>
            <pc:docMk/>
            <pc:sldMk cId="2738627701" sldId="260"/>
            <ac:spMk id="4" creationId="{3ABAEEEA-A139-4484-A59F-670DC6748584}"/>
          </ac:spMkLst>
        </pc:spChg>
        <pc:spChg chg="add mod">
          <ac:chgData name="Shabeeha Ahmed" userId="32cfd154bdf604e4" providerId="LiveId" clId="{9E6489AE-14D9-4134-8DD9-B8D1A91E23AE}" dt="2022-04-25T02:41:54.689" v="1311" actId="207"/>
          <ac:spMkLst>
            <pc:docMk/>
            <pc:sldMk cId="2738627701" sldId="260"/>
            <ac:spMk id="5" creationId="{92CEA997-484C-4D73-8C87-9B2EB3B5D21F}"/>
          </ac:spMkLst>
        </pc:spChg>
      </pc:sldChg>
      <pc:sldChg chg="modSp del mod setBg">
        <pc:chgData name="Shabeeha Ahmed" userId="32cfd154bdf604e4" providerId="LiveId" clId="{9E6489AE-14D9-4134-8DD9-B8D1A91E23AE}" dt="2022-03-20T23:10:06.913" v="175" actId="2696"/>
        <pc:sldMkLst>
          <pc:docMk/>
          <pc:sldMk cId="3537718460" sldId="261"/>
        </pc:sldMkLst>
        <pc:spChg chg="mod">
          <ac:chgData name="Shabeeha Ahmed" userId="32cfd154bdf604e4" providerId="LiveId" clId="{9E6489AE-14D9-4134-8DD9-B8D1A91E23AE}" dt="2022-03-20T23:04:28.834" v="28" actId="27636"/>
          <ac:spMkLst>
            <pc:docMk/>
            <pc:sldMk cId="3537718460" sldId="261"/>
            <ac:spMk id="2" creationId="{00000000-0000-0000-0000-000000000000}"/>
          </ac:spMkLst>
        </pc:spChg>
      </pc:sldChg>
      <pc:sldChg chg="addSp delSp modSp del mod">
        <pc:chgData name="Shabeeha Ahmed" userId="32cfd154bdf604e4" providerId="LiveId" clId="{9E6489AE-14D9-4134-8DD9-B8D1A91E23AE}" dt="2022-04-25T04:50:40.040" v="2783" actId="47"/>
        <pc:sldMkLst>
          <pc:docMk/>
          <pc:sldMk cId="2637673684" sldId="262"/>
        </pc:sldMkLst>
        <pc:spChg chg="mod">
          <ac:chgData name="Shabeeha Ahmed" userId="32cfd154bdf604e4" providerId="LiveId" clId="{9E6489AE-14D9-4134-8DD9-B8D1A91E23AE}" dt="2022-03-21T05:46:06.467" v="308" actId="207"/>
          <ac:spMkLst>
            <pc:docMk/>
            <pc:sldMk cId="2637673684" sldId="262"/>
            <ac:spMk id="8" creationId="{C7414379-0F1A-4677-B578-428573DAEC67}"/>
          </ac:spMkLst>
        </pc:spChg>
        <pc:spChg chg="mod">
          <ac:chgData name="Shabeeha Ahmed" userId="32cfd154bdf604e4" providerId="LiveId" clId="{9E6489AE-14D9-4134-8DD9-B8D1A91E23AE}" dt="2022-03-21T05:22:24.843" v="301" actId="1076"/>
          <ac:spMkLst>
            <pc:docMk/>
            <pc:sldMk cId="2637673684" sldId="262"/>
            <ac:spMk id="12" creationId="{E9F40963-D7C5-4F8A-85DD-95B7CE3D2184}"/>
          </ac:spMkLst>
        </pc:spChg>
        <pc:spChg chg="del mod">
          <ac:chgData name="Shabeeha Ahmed" userId="32cfd154bdf604e4" providerId="LiveId" clId="{9E6489AE-14D9-4134-8DD9-B8D1A91E23AE}" dt="2022-03-21T05:19:41.706" v="281" actId="478"/>
          <ac:spMkLst>
            <pc:docMk/>
            <pc:sldMk cId="2637673684" sldId="262"/>
            <ac:spMk id="20" creationId="{3C3C8DBB-32A7-42E7-A77D-00AC1E8EE5A7}"/>
          </ac:spMkLst>
        </pc:spChg>
        <pc:spChg chg="del mod">
          <ac:chgData name="Shabeeha Ahmed" userId="32cfd154bdf604e4" providerId="LiveId" clId="{9E6489AE-14D9-4134-8DD9-B8D1A91E23AE}" dt="2022-03-21T05:19:37.296" v="279" actId="478"/>
          <ac:spMkLst>
            <pc:docMk/>
            <pc:sldMk cId="2637673684" sldId="262"/>
            <ac:spMk id="21" creationId="{81DAD966-7269-410A-9467-A776BA967056}"/>
          </ac:spMkLst>
        </pc:spChg>
        <pc:spChg chg="del mod">
          <ac:chgData name="Shabeeha Ahmed" userId="32cfd154bdf604e4" providerId="LiveId" clId="{9E6489AE-14D9-4134-8DD9-B8D1A91E23AE}" dt="2022-03-21T05:19:53.378" v="285" actId="478"/>
          <ac:spMkLst>
            <pc:docMk/>
            <pc:sldMk cId="2637673684" sldId="262"/>
            <ac:spMk id="22" creationId="{67C82F3E-58AD-4285-B3A4-25D4C2878553}"/>
          </ac:spMkLst>
        </pc:spChg>
        <pc:spChg chg="del">
          <ac:chgData name="Shabeeha Ahmed" userId="32cfd154bdf604e4" providerId="LiveId" clId="{9E6489AE-14D9-4134-8DD9-B8D1A91E23AE}" dt="2022-03-21T05:19:51.048" v="283" actId="478"/>
          <ac:spMkLst>
            <pc:docMk/>
            <pc:sldMk cId="2637673684" sldId="262"/>
            <ac:spMk id="23" creationId="{A916CEB5-B2CF-4518-B596-C07979D86BF9}"/>
          </ac:spMkLst>
        </pc:spChg>
        <pc:spChg chg="del mod">
          <ac:chgData name="Shabeeha Ahmed" userId="32cfd154bdf604e4" providerId="LiveId" clId="{9E6489AE-14D9-4134-8DD9-B8D1A91E23AE}" dt="2022-03-21T05:19:39.441" v="280" actId="478"/>
          <ac:spMkLst>
            <pc:docMk/>
            <pc:sldMk cId="2637673684" sldId="262"/>
            <ac:spMk id="24" creationId="{9BFC757F-7588-4B0F-8608-F7CAAF0DC156}"/>
          </ac:spMkLst>
        </pc:spChg>
        <pc:spChg chg="mod">
          <ac:chgData name="Shabeeha Ahmed" userId="32cfd154bdf604e4" providerId="LiveId" clId="{9E6489AE-14D9-4134-8DD9-B8D1A91E23AE}" dt="2022-03-21T05:45:59.305" v="307" actId="207"/>
          <ac:spMkLst>
            <pc:docMk/>
            <pc:sldMk cId="2637673684" sldId="262"/>
            <ac:spMk id="31" creationId="{D606F273-94E8-45FD-A96A-10BFD4D082B7}"/>
          </ac:spMkLst>
        </pc:spChg>
        <pc:spChg chg="mod">
          <ac:chgData name="Shabeeha Ahmed" userId="32cfd154bdf604e4" providerId="LiveId" clId="{9E6489AE-14D9-4134-8DD9-B8D1A91E23AE}" dt="2022-03-21T05:46:15.189" v="309" actId="207"/>
          <ac:spMkLst>
            <pc:docMk/>
            <pc:sldMk cId="2637673684" sldId="262"/>
            <ac:spMk id="32" creationId="{CE5A96CF-BC91-4D52-AC6F-365461B49034}"/>
          </ac:spMkLst>
        </pc:spChg>
        <pc:spChg chg="mod">
          <ac:chgData name="Shabeeha Ahmed" userId="32cfd154bdf604e4" providerId="LiveId" clId="{9E6489AE-14D9-4134-8DD9-B8D1A91E23AE}" dt="2022-03-21T05:46:21.363" v="310" actId="207"/>
          <ac:spMkLst>
            <pc:docMk/>
            <pc:sldMk cId="2637673684" sldId="262"/>
            <ac:spMk id="33" creationId="{D48F0C35-6038-40F7-A803-4EF6386839B0}"/>
          </ac:spMkLst>
        </pc:spChg>
        <pc:spChg chg="del mod">
          <ac:chgData name="Shabeeha Ahmed" userId="32cfd154bdf604e4" providerId="LiveId" clId="{9E6489AE-14D9-4134-8DD9-B8D1A91E23AE}" dt="2022-03-21T05:19:35.090" v="278" actId="478"/>
          <ac:spMkLst>
            <pc:docMk/>
            <pc:sldMk cId="2637673684" sldId="262"/>
            <ac:spMk id="34" creationId="{8945DA8C-ADBC-4B79-98B5-6A47E46BA433}"/>
          </ac:spMkLst>
        </pc:spChg>
        <pc:spChg chg="del mod">
          <ac:chgData name="Shabeeha Ahmed" userId="32cfd154bdf604e4" providerId="LiveId" clId="{9E6489AE-14D9-4134-8DD9-B8D1A91E23AE}" dt="2022-03-21T05:19:30.563" v="276" actId="478"/>
          <ac:spMkLst>
            <pc:docMk/>
            <pc:sldMk cId="2637673684" sldId="262"/>
            <ac:spMk id="37" creationId="{F50685D1-6EA2-49B5-AA20-EF8B7E5665B7}"/>
          </ac:spMkLst>
        </pc:spChg>
        <pc:spChg chg="del mod">
          <ac:chgData name="Shabeeha Ahmed" userId="32cfd154bdf604e4" providerId="LiveId" clId="{9E6489AE-14D9-4134-8DD9-B8D1A91E23AE}" dt="2022-03-21T05:19:28.350" v="275" actId="478"/>
          <ac:spMkLst>
            <pc:docMk/>
            <pc:sldMk cId="2637673684" sldId="262"/>
            <ac:spMk id="38" creationId="{89F6558A-9E9B-43AF-97AF-97805A31DD08}"/>
          </ac:spMkLst>
        </pc:spChg>
        <pc:spChg chg="add mod">
          <ac:chgData name="Shabeeha Ahmed" userId="32cfd154bdf604e4" providerId="LiveId" clId="{9E6489AE-14D9-4134-8DD9-B8D1A91E23AE}" dt="2022-03-21T05:22:27.690" v="302" actId="1076"/>
          <ac:spMkLst>
            <pc:docMk/>
            <pc:sldMk cId="2637673684" sldId="262"/>
            <ac:spMk id="39" creationId="{2A1340BC-B309-4704-BF68-427BA1644A52}"/>
          </ac:spMkLst>
        </pc:spChg>
        <pc:spChg chg="add mod">
          <ac:chgData name="Shabeeha Ahmed" userId="32cfd154bdf604e4" providerId="LiveId" clId="{9E6489AE-14D9-4134-8DD9-B8D1A91E23AE}" dt="2022-03-21T05:22:14.931" v="299" actId="1076"/>
          <ac:spMkLst>
            <pc:docMk/>
            <pc:sldMk cId="2637673684" sldId="262"/>
            <ac:spMk id="40" creationId="{CD62DBF6-2655-4F5D-A6B9-7F3A4DC6C9A5}"/>
          </ac:spMkLst>
        </pc:spChg>
      </pc:sldChg>
      <pc:sldChg chg="del">
        <pc:chgData name="Shabeeha Ahmed" userId="32cfd154bdf604e4" providerId="LiveId" clId="{9E6489AE-14D9-4134-8DD9-B8D1A91E23AE}" dt="2022-03-20T23:10:12.151" v="176" actId="2696"/>
        <pc:sldMkLst>
          <pc:docMk/>
          <pc:sldMk cId="547100618" sldId="263"/>
        </pc:sldMkLst>
      </pc:sldChg>
      <pc:sldChg chg="del">
        <pc:chgData name="Shabeeha Ahmed" userId="32cfd154bdf604e4" providerId="LiveId" clId="{9E6489AE-14D9-4134-8DD9-B8D1A91E23AE}" dt="2022-03-20T23:10:17.091" v="177" actId="2696"/>
        <pc:sldMkLst>
          <pc:docMk/>
          <pc:sldMk cId="1001865620" sldId="264"/>
        </pc:sldMkLst>
      </pc:sldChg>
      <pc:sldChg chg="del">
        <pc:chgData name="Shabeeha Ahmed" userId="32cfd154bdf604e4" providerId="LiveId" clId="{9E6489AE-14D9-4134-8DD9-B8D1A91E23AE}" dt="2022-03-20T23:10:20.306" v="178" actId="2696"/>
        <pc:sldMkLst>
          <pc:docMk/>
          <pc:sldMk cId="2914748422" sldId="265"/>
        </pc:sldMkLst>
      </pc:sldChg>
      <pc:sldChg chg="del">
        <pc:chgData name="Shabeeha Ahmed" userId="32cfd154bdf604e4" providerId="LiveId" clId="{9E6489AE-14D9-4134-8DD9-B8D1A91E23AE}" dt="2022-03-20T23:10:24.497" v="179" actId="2696"/>
        <pc:sldMkLst>
          <pc:docMk/>
          <pc:sldMk cId="3049232890" sldId="266"/>
        </pc:sldMkLst>
      </pc:sldChg>
      <pc:sldChg chg="addSp delSp modSp new del mod">
        <pc:chgData name="Shabeeha Ahmed" userId="32cfd154bdf604e4" providerId="LiveId" clId="{9E6489AE-14D9-4134-8DD9-B8D1A91E23AE}" dt="2022-04-25T04:50:32.615" v="2781" actId="47"/>
        <pc:sldMkLst>
          <pc:docMk/>
          <pc:sldMk cId="2697249457" sldId="267"/>
        </pc:sldMkLst>
        <pc:spChg chg="mod">
          <ac:chgData name="Shabeeha Ahmed" userId="32cfd154bdf604e4" providerId="LiveId" clId="{9E6489AE-14D9-4134-8DD9-B8D1A91E23AE}" dt="2022-04-25T04:47:02.846" v="2607" actId="20577"/>
          <ac:spMkLst>
            <pc:docMk/>
            <pc:sldMk cId="2697249457" sldId="267"/>
            <ac:spMk id="2" creationId="{39372C97-AA0E-413F-8DB6-74CE61752730}"/>
          </ac:spMkLst>
        </pc:spChg>
        <pc:spChg chg="del">
          <ac:chgData name="Shabeeha Ahmed" userId="32cfd154bdf604e4" providerId="LiveId" clId="{9E6489AE-14D9-4134-8DD9-B8D1A91E23AE}" dt="2022-03-20T23:05:26.899" v="65" actId="478"/>
          <ac:spMkLst>
            <pc:docMk/>
            <pc:sldMk cId="2697249457" sldId="267"/>
            <ac:spMk id="3" creationId="{419A0CF8-998C-4E70-AB9F-2F3F844BB35E}"/>
          </ac:spMkLst>
        </pc:spChg>
        <pc:spChg chg="del">
          <ac:chgData name="Shabeeha Ahmed" userId="32cfd154bdf604e4" providerId="LiveId" clId="{9E6489AE-14D9-4134-8DD9-B8D1A91E23AE}" dt="2022-03-20T23:05:29.953" v="66" actId="478"/>
          <ac:spMkLst>
            <pc:docMk/>
            <pc:sldMk cId="2697249457" sldId="267"/>
            <ac:spMk id="4" creationId="{B84586FF-9D99-49E2-967F-DDA3667F5E1F}"/>
          </ac:spMkLst>
        </pc:spChg>
        <pc:picChg chg="add del mod">
          <ac:chgData name="Shabeeha Ahmed" userId="32cfd154bdf604e4" providerId="LiveId" clId="{9E6489AE-14D9-4134-8DD9-B8D1A91E23AE}" dt="2022-04-25T04:47:08.444" v="2609" actId="478"/>
          <ac:picMkLst>
            <pc:docMk/>
            <pc:sldMk cId="2697249457" sldId="267"/>
            <ac:picMk id="1026" creationId="{1D6710C5-3BC1-46BC-A5B3-87E9AC39AF0A}"/>
          </ac:picMkLst>
        </pc:picChg>
      </pc:sldChg>
      <pc:sldChg chg="addSp delSp modSp new del mod">
        <pc:chgData name="Shabeeha Ahmed" userId="32cfd154bdf604e4" providerId="LiveId" clId="{9E6489AE-14D9-4134-8DD9-B8D1A91E23AE}" dt="2022-04-25T04:50:36.472" v="2782" actId="47"/>
        <pc:sldMkLst>
          <pc:docMk/>
          <pc:sldMk cId="753193607" sldId="268"/>
        </pc:sldMkLst>
        <pc:spChg chg="mod">
          <ac:chgData name="Shabeeha Ahmed" userId="32cfd154bdf604e4" providerId="LiveId" clId="{9E6489AE-14D9-4134-8DD9-B8D1A91E23AE}" dt="2022-03-20T23:08:04.626" v="153" actId="122"/>
          <ac:spMkLst>
            <pc:docMk/>
            <pc:sldMk cId="753193607" sldId="268"/>
            <ac:spMk id="2" creationId="{3198BD88-C0F8-4E25-9AFD-F7A56B28A625}"/>
          </ac:spMkLst>
        </pc:spChg>
        <pc:spChg chg="del">
          <ac:chgData name="Shabeeha Ahmed" userId="32cfd154bdf604e4" providerId="LiveId" clId="{9E6489AE-14D9-4134-8DD9-B8D1A91E23AE}" dt="2022-03-20T23:06:32.006" v="92" actId="478"/>
          <ac:spMkLst>
            <pc:docMk/>
            <pc:sldMk cId="753193607" sldId="268"/>
            <ac:spMk id="3" creationId="{1934F8CF-0826-49C2-BE97-C8C8450CC58C}"/>
          </ac:spMkLst>
        </pc:spChg>
        <pc:spChg chg="del">
          <ac:chgData name="Shabeeha Ahmed" userId="32cfd154bdf604e4" providerId="LiveId" clId="{9E6489AE-14D9-4134-8DD9-B8D1A91E23AE}" dt="2022-03-20T23:06:34.992" v="93" actId="478"/>
          <ac:spMkLst>
            <pc:docMk/>
            <pc:sldMk cId="753193607" sldId="268"/>
            <ac:spMk id="4" creationId="{E8BFC375-C338-432B-ABE6-4359A8D449C0}"/>
          </ac:spMkLst>
        </pc:spChg>
        <pc:picChg chg="add mod">
          <ac:chgData name="Shabeeha Ahmed" userId="32cfd154bdf604e4" providerId="LiveId" clId="{9E6489AE-14D9-4134-8DD9-B8D1A91E23AE}" dt="2022-03-20T23:06:44.481" v="97" actId="1076"/>
          <ac:picMkLst>
            <pc:docMk/>
            <pc:sldMk cId="753193607" sldId="268"/>
            <ac:picMk id="2050" creationId="{9C6D6520-E86F-4508-9F3A-86753FD8059F}"/>
          </ac:picMkLst>
        </pc:picChg>
      </pc:sldChg>
      <pc:sldChg chg="addSp delSp modSp new mod">
        <pc:chgData name="Shabeeha Ahmed" userId="32cfd154bdf604e4" providerId="LiveId" clId="{9E6489AE-14D9-4134-8DD9-B8D1A91E23AE}" dt="2022-03-20T23:09:57.558" v="174" actId="1076"/>
        <pc:sldMkLst>
          <pc:docMk/>
          <pc:sldMk cId="763880415" sldId="269"/>
        </pc:sldMkLst>
        <pc:spChg chg="del mod">
          <ac:chgData name="Shabeeha Ahmed" userId="32cfd154bdf604e4" providerId="LiveId" clId="{9E6489AE-14D9-4134-8DD9-B8D1A91E23AE}" dt="2022-03-20T23:07:49.036" v="152" actId="478"/>
          <ac:spMkLst>
            <pc:docMk/>
            <pc:sldMk cId="763880415" sldId="269"/>
            <ac:spMk id="2" creationId="{217C9767-7459-4438-BC6F-6214F1977BF2}"/>
          </ac:spMkLst>
        </pc:spChg>
        <pc:spChg chg="del">
          <ac:chgData name="Shabeeha Ahmed" userId="32cfd154bdf604e4" providerId="LiveId" clId="{9E6489AE-14D9-4134-8DD9-B8D1A91E23AE}" dt="2022-03-20T23:07:29.914" v="146" actId="478"/>
          <ac:spMkLst>
            <pc:docMk/>
            <pc:sldMk cId="763880415" sldId="269"/>
            <ac:spMk id="3" creationId="{A7DC6255-43D7-4234-895B-547E9350FCA0}"/>
          </ac:spMkLst>
        </pc:spChg>
        <pc:spChg chg="del">
          <ac:chgData name="Shabeeha Ahmed" userId="32cfd154bdf604e4" providerId="LiveId" clId="{9E6489AE-14D9-4134-8DD9-B8D1A91E23AE}" dt="2022-03-20T23:07:31.687" v="147" actId="478"/>
          <ac:spMkLst>
            <pc:docMk/>
            <pc:sldMk cId="763880415" sldId="269"/>
            <ac:spMk id="4" creationId="{565F8C5E-1873-4566-9AC2-3BE2DAE38204}"/>
          </ac:spMkLst>
        </pc:spChg>
        <pc:spChg chg="del">
          <ac:chgData name="Shabeeha Ahmed" userId="32cfd154bdf604e4" providerId="LiveId" clId="{9E6489AE-14D9-4134-8DD9-B8D1A91E23AE}" dt="2022-03-20T23:07:34.894" v="148" actId="478"/>
          <ac:spMkLst>
            <pc:docMk/>
            <pc:sldMk cId="763880415" sldId="269"/>
            <ac:spMk id="5" creationId="{6FF93FB3-CFA3-4835-AA1D-83709869D0C3}"/>
          </ac:spMkLst>
        </pc:spChg>
        <pc:spChg chg="del">
          <ac:chgData name="Shabeeha Ahmed" userId="32cfd154bdf604e4" providerId="LiveId" clId="{9E6489AE-14D9-4134-8DD9-B8D1A91E23AE}" dt="2022-03-20T23:07:38.090" v="149" actId="478"/>
          <ac:spMkLst>
            <pc:docMk/>
            <pc:sldMk cId="763880415" sldId="269"/>
            <ac:spMk id="6" creationId="{97B46658-CCDC-4FF8-B933-CA180BA16DF8}"/>
          </ac:spMkLst>
        </pc:spChg>
        <pc:spChg chg="add mod">
          <ac:chgData name="Shabeeha Ahmed" userId="32cfd154bdf604e4" providerId="LiveId" clId="{9E6489AE-14D9-4134-8DD9-B8D1A91E23AE}" dt="2022-03-20T23:09:57.558" v="174" actId="1076"/>
          <ac:spMkLst>
            <pc:docMk/>
            <pc:sldMk cId="763880415" sldId="269"/>
            <ac:spMk id="7" creationId="{8507709A-8791-494B-90B2-99353058A9A0}"/>
          </ac:spMkLst>
        </pc:spChg>
      </pc:sldChg>
      <pc:sldChg chg="modSp add mod">
        <pc:chgData name="Shabeeha Ahmed" userId="32cfd154bdf604e4" providerId="LiveId" clId="{9E6489AE-14D9-4134-8DD9-B8D1A91E23AE}" dt="2022-04-25T04:46:38.155" v="2587" actId="5793"/>
        <pc:sldMkLst>
          <pc:docMk/>
          <pc:sldMk cId="2801422008" sldId="270"/>
        </pc:sldMkLst>
        <pc:spChg chg="mod">
          <ac:chgData name="Shabeeha Ahmed" userId="32cfd154bdf604e4" providerId="LiveId" clId="{9E6489AE-14D9-4134-8DD9-B8D1A91E23AE}" dt="2022-04-25T04:36:05.944" v="1960" actId="20577"/>
          <ac:spMkLst>
            <pc:docMk/>
            <pc:sldMk cId="2801422008" sldId="270"/>
            <ac:spMk id="2" creationId="{00000000-0000-0000-0000-000000000000}"/>
          </ac:spMkLst>
        </pc:spChg>
        <pc:spChg chg="mod">
          <ac:chgData name="Shabeeha Ahmed" userId="32cfd154bdf604e4" providerId="LiveId" clId="{9E6489AE-14D9-4134-8DD9-B8D1A91E23AE}" dt="2022-04-25T04:46:38.155" v="2587" actId="5793"/>
          <ac:spMkLst>
            <pc:docMk/>
            <pc:sldMk cId="2801422008" sldId="270"/>
            <ac:spMk id="4" creationId="{2D2F3D4B-124A-42E9-99A1-A408D7DCE500}"/>
          </ac:spMkLst>
        </pc:spChg>
      </pc:sldChg>
      <pc:sldChg chg="addSp delSp modSp add mod setBg">
        <pc:chgData name="Shabeeha Ahmed" userId="32cfd154bdf604e4" providerId="LiveId" clId="{9E6489AE-14D9-4134-8DD9-B8D1A91E23AE}" dt="2022-04-25T05:28:23.993" v="3381" actId="207"/>
        <pc:sldMkLst>
          <pc:docMk/>
          <pc:sldMk cId="2682975282" sldId="271"/>
        </pc:sldMkLst>
        <pc:spChg chg="mod">
          <ac:chgData name="Shabeeha Ahmed" userId="32cfd154bdf604e4" providerId="LiveId" clId="{9E6489AE-14D9-4134-8DD9-B8D1A91E23AE}" dt="2022-04-25T02:48:33.142" v="1422" actId="20577"/>
          <ac:spMkLst>
            <pc:docMk/>
            <pc:sldMk cId="2682975282" sldId="271"/>
            <ac:spMk id="3" creationId="{00000000-0000-0000-0000-000000000000}"/>
          </ac:spMkLst>
        </pc:spChg>
        <pc:spChg chg="del">
          <ac:chgData name="Shabeeha Ahmed" userId="32cfd154bdf604e4" providerId="LiveId" clId="{9E6489AE-14D9-4134-8DD9-B8D1A91E23AE}" dt="2022-04-25T02:47:28.810" v="1418" actId="478"/>
          <ac:spMkLst>
            <pc:docMk/>
            <pc:sldMk cId="2682975282" sldId="271"/>
            <ac:spMk id="4" creationId="{3ABAEEEA-A139-4484-A59F-670DC6748584}"/>
          </ac:spMkLst>
        </pc:spChg>
        <pc:spChg chg="del mod">
          <ac:chgData name="Shabeeha Ahmed" userId="32cfd154bdf604e4" providerId="LiveId" clId="{9E6489AE-14D9-4134-8DD9-B8D1A91E23AE}" dt="2022-04-25T02:48:03.699" v="1421" actId="478"/>
          <ac:spMkLst>
            <pc:docMk/>
            <pc:sldMk cId="2682975282" sldId="271"/>
            <ac:spMk id="5" creationId="{92CEA997-484C-4D73-8C87-9B2EB3B5D21F}"/>
          </ac:spMkLst>
        </pc:spChg>
        <pc:spChg chg="add mod">
          <ac:chgData name="Shabeeha Ahmed" userId="32cfd154bdf604e4" providerId="LiveId" clId="{9E6489AE-14D9-4134-8DD9-B8D1A91E23AE}" dt="2022-04-25T05:21:52.494" v="3298" actId="255"/>
          <ac:spMkLst>
            <pc:docMk/>
            <pc:sldMk cId="2682975282" sldId="271"/>
            <ac:spMk id="9" creationId="{B5AFA727-39B4-47C2-AEE8-9C4CCEFFB27E}"/>
          </ac:spMkLst>
        </pc:spChg>
        <pc:spChg chg="add del mod">
          <ac:chgData name="Shabeeha Ahmed" userId="32cfd154bdf604e4" providerId="LiveId" clId="{9E6489AE-14D9-4134-8DD9-B8D1A91E23AE}" dt="2022-04-25T05:10:39.257" v="3160" actId="478"/>
          <ac:spMkLst>
            <pc:docMk/>
            <pc:sldMk cId="2682975282" sldId="271"/>
            <ac:spMk id="10" creationId="{98542003-1C97-4A2B-91CE-C9AB546C6E23}"/>
          </ac:spMkLst>
        </pc:spChg>
        <pc:spChg chg="add del mod">
          <ac:chgData name="Shabeeha Ahmed" userId="32cfd154bdf604e4" providerId="LiveId" clId="{9E6489AE-14D9-4134-8DD9-B8D1A91E23AE}" dt="2022-04-25T05:10:43.019" v="3161" actId="478"/>
          <ac:spMkLst>
            <pc:docMk/>
            <pc:sldMk cId="2682975282" sldId="271"/>
            <ac:spMk id="11" creationId="{F83F7FD3-7E4E-4B32-8BF4-B40EDB6C2843}"/>
          </ac:spMkLst>
        </pc:spChg>
        <pc:spChg chg="add del mod">
          <ac:chgData name="Shabeeha Ahmed" userId="32cfd154bdf604e4" providerId="LiveId" clId="{9E6489AE-14D9-4134-8DD9-B8D1A91E23AE}" dt="2022-04-25T05:10:44.799" v="3162" actId="478"/>
          <ac:spMkLst>
            <pc:docMk/>
            <pc:sldMk cId="2682975282" sldId="271"/>
            <ac:spMk id="12" creationId="{B900267A-02BA-4929-9D37-43F753299540}"/>
          </ac:spMkLst>
        </pc:spChg>
        <pc:spChg chg="add del mod">
          <ac:chgData name="Shabeeha Ahmed" userId="32cfd154bdf604e4" providerId="LiveId" clId="{9E6489AE-14D9-4134-8DD9-B8D1A91E23AE}" dt="2022-04-25T05:10:46.162" v="3163" actId="478"/>
          <ac:spMkLst>
            <pc:docMk/>
            <pc:sldMk cId="2682975282" sldId="271"/>
            <ac:spMk id="13" creationId="{2A251476-2268-4DAA-A35D-D7325E67CB71}"/>
          </ac:spMkLst>
        </pc:spChg>
        <pc:spChg chg="add del mod">
          <ac:chgData name="Shabeeha Ahmed" userId="32cfd154bdf604e4" providerId="LiveId" clId="{9E6489AE-14D9-4134-8DD9-B8D1A91E23AE}" dt="2022-04-25T05:10:47.771" v="3164" actId="478"/>
          <ac:spMkLst>
            <pc:docMk/>
            <pc:sldMk cId="2682975282" sldId="271"/>
            <ac:spMk id="14" creationId="{721ECE48-1DF0-4C5A-A0C6-C7F9D1C92543}"/>
          </ac:spMkLst>
        </pc:spChg>
        <pc:spChg chg="add del mod">
          <ac:chgData name="Shabeeha Ahmed" userId="32cfd154bdf604e4" providerId="LiveId" clId="{9E6489AE-14D9-4134-8DD9-B8D1A91E23AE}" dt="2022-04-25T05:10:49.045" v="3166" actId="478"/>
          <ac:spMkLst>
            <pc:docMk/>
            <pc:sldMk cId="2682975282" sldId="271"/>
            <ac:spMk id="15" creationId="{66775F84-1A0A-4A4B-9D3F-B2F16AD346F1}"/>
          </ac:spMkLst>
        </pc:spChg>
        <pc:spChg chg="add del mod">
          <ac:chgData name="Shabeeha Ahmed" userId="32cfd154bdf604e4" providerId="LiveId" clId="{9E6489AE-14D9-4134-8DD9-B8D1A91E23AE}" dt="2022-04-25T05:10:51.122" v="3167" actId="478"/>
          <ac:spMkLst>
            <pc:docMk/>
            <pc:sldMk cId="2682975282" sldId="271"/>
            <ac:spMk id="16" creationId="{956C9DC1-D14E-40E6-AC83-2A37E68191BB}"/>
          </ac:spMkLst>
        </pc:spChg>
        <pc:spChg chg="add mod">
          <ac:chgData name="Shabeeha Ahmed" userId="32cfd154bdf604e4" providerId="LiveId" clId="{9E6489AE-14D9-4134-8DD9-B8D1A91E23AE}" dt="2022-04-25T05:28:23.993" v="3381" actId="207"/>
          <ac:spMkLst>
            <pc:docMk/>
            <pc:sldMk cId="2682975282" sldId="271"/>
            <ac:spMk id="17" creationId="{ECCF4FC1-978A-4F8F-90A6-8BB98D33144D}"/>
          </ac:spMkLst>
        </pc:spChg>
        <pc:spChg chg="add mod">
          <ac:chgData name="Shabeeha Ahmed" userId="32cfd154bdf604e4" providerId="LiveId" clId="{9E6489AE-14D9-4134-8DD9-B8D1A91E23AE}" dt="2022-04-25T05:28:19.780" v="3380" actId="207"/>
          <ac:spMkLst>
            <pc:docMk/>
            <pc:sldMk cId="2682975282" sldId="271"/>
            <ac:spMk id="18" creationId="{8C8511B2-ECB3-42B4-A616-2F52AC3B4747}"/>
          </ac:spMkLst>
        </pc:spChg>
        <pc:spChg chg="add mod">
          <ac:chgData name="Shabeeha Ahmed" userId="32cfd154bdf604e4" providerId="LiveId" clId="{9E6489AE-14D9-4134-8DD9-B8D1A91E23AE}" dt="2022-04-25T05:28:07.924" v="3377" actId="207"/>
          <ac:spMkLst>
            <pc:docMk/>
            <pc:sldMk cId="2682975282" sldId="271"/>
            <ac:spMk id="19" creationId="{1B1EA77A-F1F6-4ABA-A689-8F0184AF5B8D}"/>
          </ac:spMkLst>
        </pc:spChg>
        <pc:spChg chg="add mod">
          <ac:chgData name="Shabeeha Ahmed" userId="32cfd154bdf604e4" providerId="LiveId" clId="{9E6489AE-14D9-4134-8DD9-B8D1A91E23AE}" dt="2022-04-25T05:22:11.184" v="3301" actId="255"/>
          <ac:spMkLst>
            <pc:docMk/>
            <pc:sldMk cId="2682975282" sldId="271"/>
            <ac:spMk id="20" creationId="{EDB53016-3BC1-4689-A4E6-084FB39023BA}"/>
          </ac:spMkLst>
        </pc:spChg>
        <pc:spChg chg="add mod">
          <ac:chgData name="Shabeeha Ahmed" userId="32cfd154bdf604e4" providerId="LiveId" clId="{9E6489AE-14D9-4134-8DD9-B8D1A91E23AE}" dt="2022-04-25T05:22:20.954" v="3303" actId="255"/>
          <ac:spMkLst>
            <pc:docMk/>
            <pc:sldMk cId="2682975282" sldId="271"/>
            <ac:spMk id="21" creationId="{AE67ABDC-6E30-4497-9991-9BE56F2C9F3A}"/>
          </ac:spMkLst>
        </pc:spChg>
        <pc:spChg chg="add mod">
          <ac:chgData name="Shabeeha Ahmed" userId="32cfd154bdf604e4" providerId="LiveId" clId="{9E6489AE-14D9-4134-8DD9-B8D1A91E23AE}" dt="2022-04-25T05:22:46.679" v="3308" actId="255"/>
          <ac:spMkLst>
            <pc:docMk/>
            <pc:sldMk cId="2682975282" sldId="271"/>
            <ac:spMk id="22" creationId="{C6952755-4216-46E3-8F3C-0ED993739994}"/>
          </ac:spMkLst>
        </pc:spChg>
        <pc:spChg chg="add mod">
          <ac:chgData name="Shabeeha Ahmed" userId="32cfd154bdf604e4" providerId="LiveId" clId="{9E6489AE-14D9-4134-8DD9-B8D1A91E23AE}" dt="2022-04-25T05:23:11.467" v="3313" actId="255"/>
          <ac:spMkLst>
            <pc:docMk/>
            <pc:sldMk cId="2682975282" sldId="271"/>
            <ac:spMk id="23" creationId="{EF9930B2-37F1-43E4-9F9C-0CAEEF37D7C3}"/>
          </ac:spMkLst>
        </pc:spChg>
        <pc:spChg chg="add mod">
          <ac:chgData name="Shabeeha Ahmed" userId="32cfd154bdf604e4" providerId="LiveId" clId="{9E6489AE-14D9-4134-8DD9-B8D1A91E23AE}" dt="2022-04-25T05:23:38.231" v="3318" actId="255"/>
          <ac:spMkLst>
            <pc:docMk/>
            <pc:sldMk cId="2682975282" sldId="271"/>
            <ac:spMk id="24" creationId="{F5D84ADA-9F26-4EDA-9CED-A177C2B07FB5}"/>
          </ac:spMkLst>
        </pc:spChg>
        <pc:spChg chg="add mod">
          <ac:chgData name="Shabeeha Ahmed" userId="32cfd154bdf604e4" providerId="LiveId" clId="{9E6489AE-14D9-4134-8DD9-B8D1A91E23AE}" dt="2022-04-25T05:22:25.286" v="3304" actId="255"/>
          <ac:spMkLst>
            <pc:docMk/>
            <pc:sldMk cId="2682975282" sldId="271"/>
            <ac:spMk id="25" creationId="{82CA2CD7-C8E4-4704-BC2F-96BD67A11A16}"/>
          </ac:spMkLst>
        </pc:spChg>
        <pc:spChg chg="add del mod">
          <ac:chgData name="Shabeeha Ahmed" userId="32cfd154bdf604e4" providerId="LiveId" clId="{9E6489AE-14D9-4134-8DD9-B8D1A91E23AE}" dt="2022-04-25T05:22:29.595" v="3305" actId="255"/>
          <ac:spMkLst>
            <pc:docMk/>
            <pc:sldMk cId="2682975282" sldId="271"/>
            <ac:spMk id="26" creationId="{51652F30-A19E-425D-8E2A-8E509EF636B1}"/>
          </ac:spMkLst>
        </pc:spChg>
        <pc:spChg chg="add mod">
          <ac:chgData name="Shabeeha Ahmed" userId="32cfd154bdf604e4" providerId="LiveId" clId="{9E6489AE-14D9-4134-8DD9-B8D1A91E23AE}" dt="2022-04-25T05:22:36.091" v="3306" actId="255"/>
          <ac:spMkLst>
            <pc:docMk/>
            <pc:sldMk cId="2682975282" sldId="271"/>
            <ac:spMk id="27" creationId="{6B39D8A3-BC6C-4F88-B396-120137966214}"/>
          </ac:spMkLst>
        </pc:spChg>
        <pc:spChg chg="add mod">
          <ac:chgData name="Shabeeha Ahmed" userId="32cfd154bdf604e4" providerId="LiveId" clId="{9E6489AE-14D9-4134-8DD9-B8D1A91E23AE}" dt="2022-04-25T05:22:41.439" v="3307" actId="255"/>
          <ac:spMkLst>
            <pc:docMk/>
            <pc:sldMk cId="2682975282" sldId="271"/>
            <ac:spMk id="28" creationId="{88DDC481-3450-47A0-A3BE-267D89C1012E}"/>
          </ac:spMkLst>
        </pc:spChg>
        <pc:spChg chg="add mod">
          <ac:chgData name="Shabeeha Ahmed" userId="32cfd154bdf604e4" providerId="LiveId" clId="{9E6489AE-14D9-4134-8DD9-B8D1A91E23AE}" dt="2022-04-25T05:15:52.426" v="3219" actId="1076"/>
          <ac:spMkLst>
            <pc:docMk/>
            <pc:sldMk cId="2682975282" sldId="271"/>
            <ac:spMk id="29" creationId="{A8221E53-3C23-471F-B899-6A74A39083DB}"/>
          </ac:spMkLst>
        </pc:spChg>
        <pc:spChg chg="add mod">
          <ac:chgData name="Shabeeha Ahmed" userId="32cfd154bdf604e4" providerId="LiveId" clId="{9E6489AE-14D9-4134-8DD9-B8D1A91E23AE}" dt="2022-04-25T05:22:58.219" v="3310" actId="255"/>
          <ac:spMkLst>
            <pc:docMk/>
            <pc:sldMk cId="2682975282" sldId="271"/>
            <ac:spMk id="30" creationId="{3FF96D1C-5001-4696-B09E-3329EEFBCA9A}"/>
          </ac:spMkLst>
        </pc:spChg>
        <pc:spChg chg="add mod">
          <ac:chgData name="Shabeeha Ahmed" userId="32cfd154bdf604e4" providerId="LiveId" clId="{9E6489AE-14D9-4134-8DD9-B8D1A91E23AE}" dt="2022-04-25T05:23:03.161" v="3311" actId="255"/>
          <ac:spMkLst>
            <pc:docMk/>
            <pc:sldMk cId="2682975282" sldId="271"/>
            <ac:spMk id="31" creationId="{CD13FA75-975D-42C5-A41E-357F61BB5C75}"/>
          </ac:spMkLst>
        </pc:spChg>
        <pc:spChg chg="add mod">
          <ac:chgData name="Shabeeha Ahmed" userId="32cfd154bdf604e4" providerId="LiveId" clId="{9E6489AE-14D9-4134-8DD9-B8D1A91E23AE}" dt="2022-04-25T05:28:13.570" v="3378" actId="207"/>
          <ac:spMkLst>
            <pc:docMk/>
            <pc:sldMk cId="2682975282" sldId="271"/>
            <ac:spMk id="32" creationId="{158A8C44-FDE4-417B-8CC9-36B621B7A76B}"/>
          </ac:spMkLst>
        </pc:spChg>
        <pc:spChg chg="add mod">
          <ac:chgData name="Shabeeha Ahmed" userId="32cfd154bdf604e4" providerId="LiveId" clId="{9E6489AE-14D9-4134-8DD9-B8D1A91E23AE}" dt="2022-04-25T05:23:16.610" v="3314" actId="255"/>
          <ac:spMkLst>
            <pc:docMk/>
            <pc:sldMk cId="2682975282" sldId="271"/>
            <ac:spMk id="33" creationId="{FF0E0468-0BAF-4B3F-BD20-9F423E96DBD9}"/>
          </ac:spMkLst>
        </pc:spChg>
        <pc:spChg chg="add mod">
          <ac:chgData name="Shabeeha Ahmed" userId="32cfd154bdf604e4" providerId="LiveId" clId="{9E6489AE-14D9-4134-8DD9-B8D1A91E23AE}" dt="2022-04-25T05:23:21.432" v="3315" actId="255"/>
          <ac:spMkLst>
            <pc:docMk/>
            <pc:sldMk cId="2682975282" sldId="271"/>
            <ac:spMk id="34" creationId="{43E7717F-89DD-4E06-8CB0-AF3ADCE155E5}"/>
          </ac:spMkLst>
        </pc:spChg>
        <pc:spChg chg="add del mod">
          <ac:chgData name="Shabeeha Ahmed" userId="32cfd154bdf604e4" providerId="LiveId" clId="{9E6489AE-14D9-4134-8DD9-B8D1A91E23AE}" dt="2022-04-25T05:23:27.318" v="3316" actId="255"/>
          <ac:spMkLst>
            <pc:docMk/>
            <pc:sldMk cId="2682975282" sldId="271"/>
            <ac:spMk id="35" creationId="{29A3DBCC-9DBF-4919-AC66-36D746E99AB7}"/>
          </ac:spMkLst>
        </pc:spChg>
        <pc:spChg chg="add mod">
          <ac:chgData name="Shabeeha Ahmed" userId="32cfd154bdf604e4" providerId="LiveId" clId="{9E6489AE-14D9-4134-8DD9-B8D1A91E23AE}" dt="2022-04-25T05:28:16.737" v="3379" actId="207"/>
          <ac:spMkLst>
            <pc:docMk/>
            <pc:sldMk cId="2682975282" sldId="271"/>
            <ac:spMk id="36" creationId="{A8123581-4B5E-4A76-AE55-714650671771}"/>
          </ac:spMkLst>
        </pc:spChg>
        <pc:spChg chg="add mod">
          <ac:chgData name="Shabeeha Ahmed" userId="32cfd154bdf604e4" providerId="LiveId" clId="{9E6489AE-14D9-4134-8DD9-B8D1A91E23AE}" dt="2022-04-25T05:23:42.662" v="3319" actId="255"/>
          <ac:spMkLst>
            <pc:docMk/>
            <pc:sldMk cId="2682975282" sldId="271"/>
            <ac:spMk id="37" creationId="{1FA6AAEE-22B7-4DE8-A43A-FA889EB25715}"/>
          </ac:spMkLst>
        </pc:spChg>
        <pc:spChg chg="add mod">
          <ac:chgData name="Shabeeha Ahmed" userId="32cfd154bdf604e4" providerId="LiveId" clId="{9E6489AE-14D9-4134-8DD9-B8D1A91E23AE}" dt="2022-04-25T05:22:51.524" v="3309" actId="255"/>
          <ac:spMkLst>
            <pc:docMk/>
            <pc:sldMk cId="2682975282" sldId="271"/>
            <ac:spMk id="38" creationId="{0E967762-2C76-4E4A-8313-CE21538BCDCD}"/>
          </ac:spMkLst>
        </pc:spChg>
        <pc:spChg chg="add mod">
          <ac:chgData name="Shabeeha Ahmed" userId="32cfd154bdf604e4" providerId="LiveId" clId="{9E6489AE-14D9-4134-8DD9-B8D1A91E23AE}" dt="2022-04-25T05:25:57.026" v="3345" actId="207"/>
          <ac:spMkLst>
            <pc:docMk/>
            <pc:sldMk cId="2682975282" sldId="271"/>
            <ac:spMk id="39" creationId="{09980CB0-1A78-4A91-B47E-D58223B74E39}"/>
          </ac:spMkLst>
        </pc:spChg>
        <pc:spChg chg="add mod">
          <ac:chgData name="Shabeeha Ahmed" userId="32cfd154bdf604e4" providerId="LiveId" clId="{9E6489AE-14D9-4134-8DD9-B8D1A91E23AE}" dt="2022-04-25T05:25:51.346" v="3344" actId="1076"/>
          <ac:spMkLst>
            <pc:docMk/>
            <pc:sldMk cId="2682975282" sldId="271"/>
            <ac:spMk id="40" creationId="{01F2C868-515D-40EA-B5A5-2A4BDACDDF43}"/>
          </ac:spMkLst>
        </pc:spChg>
        <pc:spChg chg="add mod">
          <ac:chgData name="Shabeeha Ahmed" userId="32cfd154bdf604e4" providerId="LiveId" clId="{9E6489AE-14D9-4134-8DD9-B8D1A91E23AE}" dt="2022-04-25T05:26:11.708" v="3348" actId="207"/>
          <ac:spMkLst>
            <pc:docMk/>
            <pc:sldMk cId="2682975282" sldId="271"/>
            <ac:spMk id="41" creationId="{4E489B11-8BEC-44E4-84FE-6B71AF646112}"/>
          </ac:spMkLst>
        </pc:spChg>
        <pc:spChg chg="add mod">
          <ac:chgData name="Shabeeha Ahmed" userId="32cfd154bdf604e4" providerId="LiveId" clId="{9E6489AE-14D9-4134-8DD9-B8D1A91E23AE}" dt="2022-04-25T05:26:36.490" v="3362" actId="1076"/>
          <ac:spMkLst>
            <pc:docMk/>
            <pc:sldMk cId="2682975282" sldId="271"/>
            <ac:spMk id="42" creationId="{C326336E-7CF5-4E6A-82BB-1D91E59EC833}"/>
          </ac:spMkLst>
        </pc:spChg>
        <pc:graphicFrameChg chg="add del mod modGraphic">
          <ac:chgData name="Shabeeha Ahmed" userId="32cfd154bdf604e4" providerId="LiveId" clId="{9E6489AE-14D9-4134-8DD9-B8D1A91E23AE}" dt="2022-04-25T04:59:40.206" v="3046" actId="478"/>
          <ac:graphicFrameMkLst>
            <pc:docMk/>
            <pc:sldMk cId="2682975282" sldId="271"/>
            <ac:graphicFrameMk id="6" creationId="{10D001E7-4CF8-4879-835B-75001E58B183}"/>
          </ac:graphicFrameMkLst>
        </pc:graphicFrameChg>
        <pc:graphicFrameChg chg="add del mod modGraphic">
          <ac:chgData name="Shabeeha Ahmed" userId="32cfd154bdf604e4" providerId="LiveId" clId="{9E6489AE-14D9-4134-8DD9-B8D1A91E23AE}" dt="2022-04-25T05:05:25.897" v="3118" actId="478"/>
          <ac:graphicFrameMkLst>
            <pc:docMk/>
            <pc:sldMk cId="2682975282" sldId="271"/>
            <ac:graphicFrameMk id="7" creationId="{B3FDB9FD-B002-48BA-BEC5-05F4F9864410}"/>
          </ac:graphicFrameMkLst>
        </pc:graphicFrameChg>
        <pc:graphicFrameChg chg="add del mod modGraphic">
          <ac:chgData name="Shabeeha Ahmed" userId="32cfd154bdf604e4" providerId="LiveId" clId="{9E6489AE-14D9-4134-8DD9-B8D1A91E23AE}" dt="2022-04-25T05:09:06.699" v="3136" actId="478"/>
          <ac:graphicFrameMkLst>
            <pc:docMk/>
            <pc:sldMk cId="2682975282" sldId="271"/>
            <ac:graphicFrameMk id="8" creationId="{363BF299-53AA-4371-B43B-A0764069C481}"/>
          </ac:graphicFrameMkLst>
        </pc:graphicFrameChg>
      </pc:sldChg>
      <pc:sldChg chg="addSp delSp modSp add mod ord">
        <pc:chgData name="Shabeeha Ahmed" userId="32cfd154bdf604e4" providerId="LiveId" clId="{9E6489AE-14D9-4134-8DD9-B8D1A91E23AE}" dt="2022-04-25T06:18:14.601" v="3462" actId="14100"/>
        <pc:sldMkLst>
          <pc:docMk/>
          <pc:sldMk cId="1160159870" sldId="272"/>
        </pc:sldMkLst>
        <pc:spChg chg="mod">
          <ac:chgData name="Shabeeha Ahmed" userId="32cfd154bdf604e4" providerId="LiveId" clId="{9E6489AE-14D9-4134-8DD9-B8D1A91E23AE}" dt="2022-04-25T06:14:07.583" v="3445" actId="20577"/>
          <ac:spMkLst>
            <pc:docMk/>
            <pc:sldMk cId="1160159870" sldId="272"/>
            <ac:spMk id="3" creationId="{00000000-0000-0000-0000-000000000000}"/>
          </ac:spMkLst>
        </pc:spChg>
        <pc:graphicFrameChg chg="add del mod">
          <ac:chgData name="Shabeeha Ahmed" userId="32cfd154bdf604e4" providerId="LiveId" clId="{9E6489AE-14D9-4134-8DD9-B8D1A91E23AE}" dt="2022-04-25T06:17:59.505" v="3457" actId="478"/>
          <ac:graphicFrameMkLst>
            <pc:docMk/>
            <pc:sldMk cId="1160159870" sldId="272"/>
            <ac:graphicFrameMk id="4" creationId="{612BA001-A3F7-44D6-9BBA-F389013F89C7}"/>
          </ac:graphicFrameMkLst>
        </pc:graphicFrameChg>
        <pc:picChg chg="add mod">
          <ac:chgData name="Shabeeha Ahmed" userId="32cfd154bdf604e4" providerId="LiveId" clId="{9E6489AE-14D9-4134-8DD9-B8D1A91E23AE}" dt="2022-04-25T06:18:14.601" v="3462" actId="14100"/>
          <ac:picMkLst>
            <pc:docMk/>
            <pc:sldMk cId="1160159870" sldId="272"/>
            <ac:picMk id="6" creationId="{F443B690-ACC0-4391-A17E-AF845655CC2F}"/>
          </ac:picMkLst>
        </pc:picChg>
      </pc:sldChg>
      <pc:sldChg chg="addSp delSp modSp add mod">
        <pc:chgData name="Shabeeha Ahmed" userId="32cfd154bdf604e4" providerId="LiveId" clId="{9E6489AE-14D9-4134-8DD9-B8D1A91E23AE}" dt="2022-04-25T04:02:54.809" v="1750" actId="1076"/>
        <pc:sldMkLst>
          <pc:docMk/>
          <pc:sldMk cId="3816689554" sldId="273"/>
        </pc:sldMkLst>
        <pc:spChg chg="mod">
          <ac:chgData name="Shabeeha Ahmed" userId="32cfd154bdf604e4" providerId="LiveId" clId="{9E6489AE-14D9-4134-8DD9-B8D1A91E23AE}" dt="2022-04-25T03:05:32.911" v="1643" actId="20577"/>
          <ac:spMkLst>
            <pc:docMk/>
            <pc:sldMk cId="3816689554" sldId="273"/>
            <ac:spMk id="3" creationId="{00000000-0000-0000-0000-000000000000}"/>
          </ac:spMkLst>
        </pc:spChg>
        <pc:picChg chg="add del mod">
          <ac:chgData name="Shabeeha Ahmed" userId="32cfd154bdf604e4" providerId="LiveId" clId="{9E6489AE-14D9-4134-8DD9-B8D1A91E23AE}" dt="2022-04-25T03:00:52.062" v="1558" actId="478"/>
          <ac:picMkLst>
            <pc:docMk/>
            <pc:sldMk cId="3816689554" sldId="273"/>
            <ac:picMk id="5" creationId="{6CEAE79F-8785-4D69-B5E4-11DFAFA1A6E3}"/>
          </ac:picMkLst>
        </pc:picChg>
        <pc:picChg chg="del">
          <ac:chgData name="Shabeeha Ahmed" userId="32cfd154bdf604e4" providerId="LiveId" clId="{9E6489AE-14D9-4134-8DD9-B8D1A91E23AE}" dt="2022-04-25T02:54:12.534" v="1457" actId="478"/>
          <ac:picMkLst>
            <pc:docMk/>
            <pc:sldMk cId="3816689554" sldId="273"/>
            <ac:picMk id="7" creationId="{66AFC90B-9408-4327-B2AE-24E35411C3DF}"/>
          </ac:picMkLst>
        </pc:picChg>
        <pc:picChg chg="add del mod">
          <ac:chgData name="Shabeeha Ahmed" userId="32cfd154bdf604e4" providerId="LiveId" clId="{9E6489AE-14D9-4134-8DD9-B8D1A91E23AE}" dt="2022-04-25T03:00:53.513" v="1559" actId="478"/>
          <ac:picMkLst>
            <pc:docMk/>
            <pc:sldMk cId="3816689554" sldId="273"/>
            <ac:picMk id="8" creationId="{801D9713-55B7-4C75-9D7F-B73B625DC98C}"/>
          </ac:picMkLst>
        </pc:picChg>
        <pc:picChg chg="add del mod">
          <ac:chgData name="Shabeeha Ahmed" userId="32cfd154bdf604e4" providerId="LiveId" clId="{9E6489AE-14D9-4134-8DD9-B8D1A91E23AE}" dt="2022-04-25T03:09:41.253" v="1668" actId="478"/>
          <ac:picMkLst>
            <pc:docMk/>
            <pc:sldMk cId="3816689554" sldId="273"/>
            <ac:picMk id="10" creationId="{12CEF49B-4E2B-4355-84AB-3D6FFEF3DBAE}"/>
          </ac:picMkLst>
        </pc:picChg>
        <pc:picChg chg="add mod">
          <ac:chgData name="Shabeeha Ahmed" userId="32cfd154bdf604e4" providerId="LiveId" clId="{9E6489AE-14D9-4134-8DD9-B8D1A91E23AE}" dt="2022-04-25T04:02:40.601" v="1747" actId="1076"/>
          <ac:picMkLst>
            <pc:docMk/>
            <pc:sldMk cId="3816689554" sldId="273"/>
            <ac:picMk id="12" creationId="{C30C001B-A685-444A-8F00-562AA5D760B1}"/>
          </ac:picMkLst>
        </pc:picChg>
        <pc:picChg chg="add del mod">
          <ac:chgData name="Shabeeha Ahmed" userId="32cfd154bdf604e4" providerId="LiveId" clId="{9E6489AE-14D9-4134-8DD9-B8D1A91E23AE}" dt="2022-04-25T03:22:29.452" v="1693" actId="478"/>
          <ac:picMkLst>
            <pc:docMk/>
            <pc:sldMk cId="3816689554" sldId="273"/>
            <ac:picMk id="14" creationId="{BD64DB6E-5CC5-4FE6-A6D0-91C7F6917216}"/>
          </ac:picMkLst>
        </pc:picChg>
        <pc:picChg chg="add mod">
          <ac:chgData name="Shabeeha Ahmed" userId="32cfd154bdf604e4" providerId="LiveId" clId="{9E6489AE-14D9-4134-8DD9-B8D1A91E23AE}" dt="2022-04-25T04:02:31.781" v="1745" actId="1076"/>
          <ac:picMkLst>
            <pc:docMk/>
            <pc:sldMk cId="3816689554" sldId="273"/>
            <ac:picMk id="16" creationId="{BEC11ED4-D3B4-45B6-827B-20D2965A8CF4}"/>
          </ac:picMkLst>
        </pc:picChg>
        <pc:picChg chg="add mod">
          <ac:chgData name="Shabeeha Ahmed" userId="32cfd154bdf604e4" providerId="LiveId" clId="{9E6489AE-14D9-4134-8DD9-B8D1A91E23AE}" dt="2022-04-25T04:02:36.835" v="1746" actId="1076"/>
          <ac:picMkLst>
            <pc:docMk/>
            <pc:sldMk cId="3816689554" sldId="273"/>
            <ac:picMk id="18" creationId="{B20DD94E-257B-439B-BEDF-1A63B45A69DD}"/>
          </ac:picMkLst>
        </pc:picChg>
        <pc:picChg chg="add mod">
          <ac:chgData name="Shabeeha Ahmed" userId="32cfd154bdf604e4" providerId="LiveId" clId="{9E6489AE-14D9-4134-8DD9-B8D1A91E23AE}" dt="2022-04-25T03:09:49.825" v="1671" actId="14100"/>
          <ac:picMkLst>
            <pc:docMk/>
            <pc:sldMk cId="3816689554" sldId="273"/>
            <ac:picMk id="20" creationId="{56D1D631-14B4-4236-8C69-0D1A321D1E00}"/>
          </ac:picMkLst>
        </pc:picChg>
        <pc:picChg chg="add mod">
          <ac:chgData name="Shabeeha Ahmed" userId="32cfd154bdf604e4" providerId="LiveId" clId="{9E6489AE-14D9-4134-8DD9-B8D1A91E23AE}" dt="2022-04-25T04:02:52.571" v="1749" actId="1076"/>
          <ac:picMkLst>
            <pc:docMk/>
            <pc:sldMk cId="3816689554" sldId="273"/>
            <ac:picMk id="22" creationId="{C86065FF-1ECB-4273-99D2-EE5F92F6C591}"/>
          </ac:picMkLst>
        </pc:picChg>
        <pc:picChg chg="add del mod">
          <ac:chgData name="Shabeeha Ahmed" userId="32cfd154bdf604e4" providerId="LiveId" clId="{9E6489AE-14D9-4134-8DD9-B8D1A91E23AE}" dt="2022-04-25T04:01:00.835" v="1718" actId="478"/>
          <ac:picMkLst>
            <pc:docMk/>
            <pc:sldMk cId="3816689554" sldId="273"/>
            <ac:picMk id="24" creationId="{F5276967-F51A-4509-AB2F-9E7F971F5D6C}"/>
          </ac:picMkLst>
        </pc:picChg>
        <pc:picChg chg="add mod">
          <ac:chgData name="Shabeeha Ahmed" userId="32cfd154bdf604e4" providerId="LiveId" clId="{9E6489AE-14D9-4134-8DD9-B8D1A91E23AE}" dt="2022-04-25T04:02:46.017" v="1748" actId="1076"/>
          <ac:picMkLst>
            <pc:docMk/>
            <pc:sldMk cId="3816689554" sldId="273"/>
            <ac:picMk id="26" creationId="{6D4A6A34-816B-4C7C-815E-5AE226501B14}"/>
          </ac:picMkLst>
        </pc:picChg>
        <pc:picChg chg="add mod">
          <ac:chgData name="Shabeeha Ahmed" userId="32cfd154bdf604e4" providerId="LiveId" clId="{9E6489AE-14D9-4134-8DD9-B8D1A91E23AE}" dt="2022-04-25T04:02:54.809" v="1750" actId="1076"/>
          <ac:picMkLst>
            <pc:docMk/>
            <pc:sldMk cId="3816689554" sldId="273"/>
            <ac:picMk id="28" creationId="{8BD11395-8258-45F4-9929-0DCB2B82D03A}"/>
          </ac:picMkLst>
        </pc:picChg>
      </pc:sldChg>
      <pc:sldChg chg="addSp delSp modSp add mod">
        <pc:chgData name="Shabeeha Ahmed" userId="32cfd154bdf604e4" providerId="LiveId" clId="{9E6489AE-14D9-4134-8DD9-B8D1A91E23AE}" dt="2022-04-25T06:25:51.262" v="3508" actId="27918"/>
        <pc:sldMkLst>
          <pc:docMk/>
          <pc:sldMk cId="3950194876" sldId="274"/>
        </pc:sldMkLst>
        <pc:spChg chg="mod">
          <ac:chgData name="Shabeeha Ahmed" userId="32cfd154bdf604e4" providerId="LiveId" clId="{9E6489AE-14D9-4134-8DD9-B8D1A91E23AE}" dt="2022-04-25T06:14:15.946" v="3447" actId="20577"/>
          <ac:spMkLst>
            <pc:docMk/>
            <pc:sldMk cId="3950194876" sldId="274"/>
            <ac:spMk id="3" creationId="{00000000-0000-0000-0000-000000000000}"/>
          </ac:spMkLst>
        </pc:spChg>
        <pc:graphicFrameChg chg="add del mod modGraphic">
          <ac:chgData name="Shabeeha Ahmed" userId="32cfd154bdf604e4" providerId="LiveId" clId="{9E6489AE-14D9-4134-8DD9-B8D1A91E23AE}" dt="2022-04-25T04:10:54.164" v="1812" actId="478"/>
          <ac:graphicFrameMkLst>
            <pc:docMk/>
            <pc:sldMk cId="3950194876" sldId="274"/>
            <ac:graphicFrameMk id="4" creationId="{9CE1EABC-0DC8-4DE7-B4F4-1B979F2E5723}"/>
          </ac:graphicFrameMkLst>
        </pc:graphicFrameChg>
        <pc:graphicFrameChg chg="add del modGraphic">
          <ac:chgData name="Shabeeha Ahmed" userId="32cfd154bdf604e4" providerId="LiveId" clId="{9E6489AE-14D9-4134-8DD9-B8D1A91E23AE}" dt="2022-04-25T04:06:34.660" v="1778" actId="478"/>
          <ac:graphicFrameMkLst>
            <pc:docMk/>
            <pc:sldMk cId="3950194876" sldId="274"/>
            <ac:graphicFrameMk id="7" creationId="{F3F64D18-9E5A-4A28-A41F-72D4F4B4755F}"/>
          </ac:graphicFrameMkLst>
        </pc:graphicFrameChg>
        <pc:graphicFrameChg chg="add del mod">
          <ac:chgData name="Shabeeha Ahmed" userId="32cfd154bdf604e4" providerId="LiveId" clId="{9E6489AE-14D9-4134-8DD9-B8D1A91E23AE}" dt="2022-04-25T04:17:35.504" v="1869" actId="478"/>
          <ac:graphicFrameMkLst>
            <pc:docMk/>
            <pc:sldMk cId="3950194876" sldId="274"/>
            <ac:graphicFrameMk id="10" creationId="{12008820-A852-40C7-A6AC-14AA1487DF9E}"/>
          </ac:graphicFrameMkLst>
        </pc:graphicFrameChg>
        <pc:graphicFrameChg chg="add mod">
          <ac:chgData name="Shabeeha Ahmed" userId="32cfd154bdf604e4" providerId="LiveId" clId="{9E6489AE-14D9-4134-8DD9-B8D1A91E23AE}" dt="2022-04-25T04:29:03.444" v="1926"/>
          <ac:graphicFrameMkLst>
            <pc:docMk/>
            <pc:sldMk cId="3950194876" sldId="274"/>
            <ac:graphicFrameMk id="13" creationId="{73410702-37E6-470E-8AB9-D82AEE31BB22}"/>
          </ac:graphicFrameMkLst>
        </pc:graphicFrameChg>
      </pc:sldChg>
      <pc:sldChg chg="delSp modSp add del mod">
        <pc:chgData name="Shabeeha Ahmed" userId="32cfd154bdf604e4" providerId="LiveId" clId="{9E6489AE-14D9-4134-8DD9-B8D1A91E23AE}" dt="2022-04-25T06:17:13.342" v="3454" actId="47"/>
        <pc:sldMkLst>
          <pc:docMk/>
          <pc:sldMk cId="801855620" sldId="275"/>
        </pc:sldMkLst>
        <pc:spChg chg="mod">
          <ac:chgData name="Shabeeha Ahmed" userId="32cfd154bdf604e4" providerId="LiveId" clId="{9E6489AE-14D9-4134-8DD9-B8D1A91E23AE}" dt="2022-04-25T06:14:00.929" v="3443" actId="20577"/>
          <ac:spMkLst>
            <pc:docMk/>
            <pc:sldMk cId="801855620" sldId="275"/>
            <ac:spMk id="3" creationId="{00000000-0000-0000-0000-000000000000}"/>
          </ac:spMkLst>
        </pc:spChg>
        <pc:graphicFrameChg chg="del">
          <ac:chgData name="Shabeeha Ahmed" userId="32cfd154bdf604e4" providerId="LiveId" clId="{9E6489AE-14D9-4134-8DD9-B8D1A91E23AE}" dt="2022-04-25T06:16:55.365" v="3450" actId="21"/>
          <ac:graphicFrameMkLst>
            <pc:docMk/>
            <pc:sldMk cId="801855620" sldId="275"/>
            <ac:graphicFrameMk id="13" creationId="{73410702-37E6-470E-8AB9-D82AEE31BB22}"/>
          </ac:graphicFrameMkLst>
        </pc:graphicFrameChg>
      </pc:sldChg>
      <pc:sldChg chg="modSp add mod ord">
        <pc:chgData name="Shabeeha Ahmed" userId="32cfd154bdf604e4" providerId="LiveId" clId="{9E6489AE-14D9-4134-8DD9-B8D1A91E23AE}" dt="2022-04-25T04:53:32.046" v="3042" actId="5793"/>
        <pc:sldMkLst>
          <pc:docMk/>
          <pc:sldMk cId="201158102" sldId="276"/>
        </pc:sldMkLst>
        <pc:spChg chg="mod">
          <ac:chgData name="Shabeeha Ahmed" userId="32cfd154bdf604e4" providerId="LiveId" clId="{9E6489AE-14D9-4134-8DD9-B8D1A91E23AE}" dt="2022-04-25T04:47:39.252" v="2613"/>
          <ac:spMkLst>
            <pc:docMk/>
            <pc:sldMk cId="201158102" sldId="276"/>
            <ac:spMk id="2" creationId="{00000000-0000-0000-0000-000000000000}"/>
          </ac:spMkLst>
        </pc:spChg>
        <pc:spChg chg="mod">
          <ac:chgData name="Shabeeha Ahmed" userId="32cfd154bdf604e4" providerId="LiveId" clId="{9E6489AE-14D9-4134-8DD9-B8D1A91E23AE}" dt="2022-04-25T04:53:32.046" v="3042" actId="5793"/>
          <ac:spMkLst>
            <pc:docMk/>
            <pc:sldMk cId="201158102" sldId="276"/>
            <ac:spMk id="3" creationId="{00000000-0000-0000-0000-000000000000}"/>
          </ac:spMkLst>
        </pc:spChg>
      </pc:sldChg>
      <pc:sldChg chg="addSp delSp modSp new mod modAnim">
        <pc:chgData name="Shabeeha Ahmed" userId="32cfd154bdf604e4" providerId="LiveId" clId="{9E6489AE-14D9-4134-8DD9-B8D1A91E23AE}" dt="2022-04-25T06:20:30.192" v="3504" actId="20577"/>
        <pc:sldMkLst>
          <pc:docMk/>
          <pc:sldMk cId="2925131191" sldId="277"/>
        </pc:sldMkLst>
        <pc:spChg chg="mod">
          <ac:chgData name="Shabeeha Ahmed" userId="32cfd154bdf604e4" providerId="LiveId" clId="{9E6489AE-14D9-4134-8DD9-B8D1A91E23AE}" dt="2022-04-25T06:20:30.192" v="3504" actId="20577"/>
          <ac:spMkLst>
            <pc:docMk/>
            <pc:sldMk cId="2925131191" sldId="277"/>
            <ac:spMk id="2" creationId="{C616D389-905D-4DF5-B7F6-4AFF14173D32}"/>
          </ac:spMkLst>
        </pc:spChg>
        <pc:spChg chg="del mod">
          <ac:chgData name="Shabeeha Ahmed" userId="32cfd154bdf604e4" providerId="LiveId" clId="{9E6489AE-14D9-4134-8DD9-B8D1A91E23AE}" dt="2022-04-25T05:29:50.849" v="3412" actId="478"/>
          <ac:spMkLst>
            <pc:docMk/>
            <pc:sldMk cId="2925131191" sldId="277"/>
            <ac:spMk id="3" creationId="{728BA93D-6490-48C2-8514-CE6424738FC1}"/>
          </ac:spMkLst>
        </pc:spChg>
        <pc:spChg chg="del">
          <ac:chgData name="Shabeeha Ahmed" userId="32cfd154bdf604e4" providerId="LiveId" clId="{9E6489AE-14D9-4134-8DD9-B8D1A91E23AE}" dt="2022-04-25T05:29:53.970" v="3413" actId="478"/>
          <ac:spMkLst>
            <pc:docMk/>
            <pc:sldMk cId="2925131191" sldId="277"/>
            <ac:spMk id="4" creationId="{6B81CF97-3E8E-425A-B67A-9BF2C7978FC0}"/>
          </ac:spMkLst>
        </pc:spChg>
        <pc:picChg chg="add mod">
          <ac:chgData name="Shabeeha Ahmed" userId="32cfd154bdf604e4" providerId="LiveId" clId="{9E6489AE-14D9-4134-8DD9-B8D1A91E23AE}" dt="2022-04-25T05:31:26.604" v="3439" actId="14100"/>
          <ac:picMkLst>
            <pc:docMk/>
            <pc:sldMk cId="2925131191" sldId="277"/>
            <ac:picMk id="5" creationId="{332085C1-C618-49FE-930F-1D216199F45C}"/>
          </ac:picMkLst>
        </pc:picChg>
      </pc:sldChg>
      <pc:sldChg chg="add">
        <pc:chgData name="Shabeeha Ahmed" userId="32cfd154bdf604e4" providerId="LiveId" clId="{9E6489AE-14D9-4134-8DD9-B8D1A91E23AE}" dt="2022-04-25T06:17:53.556" v="3455" actId="2890"/>
        <pc:sldMkLst>
          <pc:docMk/>
          <pc:sldMk cId="4099144129" sldId="27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596210629921262E-2"/>
          <c:y val="0.16483408188766724"/>
          <c:w val="0.93440378937007873"/>
          <c:h val="0.778017730190838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using all variables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  <c:pt idx="4">
                  <c:v>PCR</c:v>
                </c:pt>
                <c:pt idx="5">
                  <c:v>KNN (K=101)</c:v>
                </c:pt>
                <c:pt idx="6">
                  <c:v>Boosting</c:v>
                </c:pt>
                <c:pt idx="7">
                  <c:v>Random Forest</c:v>
                </c:pt>
                <c:pt idx="8">
                  <c:v>SVM Linear Kernel</c:v>
                </c:pt>
                <c:pt idx="9">
                  <c:v>SVM Polynomial Kernel=3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82.58</c:v>
                </c:pt>
                <c:pt idx="1">
                  <c:v>74.540000000000006</c:v>
                </c:pt>
                <c:pt idx="2">
                  <c:v>75.08</c:v>
                </c:pt>
                <c:pt idx="3">
                  <c:v>75.099999999999994</c:v>
                </c:pt>
                <c:pt idx="4">
                  <c:v>82.37</c:v>
                </c:pt>
                <c:pt idx="5">
                  <c:v>73.08</c:v>
                </c:pt>
                <c:pt idx="6">
                  <c:v>73.55</c:v>
                </c:pt>
                <c:pt idx="7">
                  <c:v>72.400000000000006</c:v>
                </c:pt>
                <c:pt idx="8">
                  <c:v>74.62</c:v>
                </c:pt>
                <c:pt idx="9">
                  <c:v>74.87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755-4656-BFD9-5197A63592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  <c:pt idx="4">
                  <c:v>PCR</c:v>
                </c:pt>
                <c:pt idx="5">
                  <c:v>KNN (K=101)</c:v>
                </c:pt>
                <c:pt idx="6">
                  <c:v>Boosting</c:v>
                </c:pt>
                <c:pt idx="7">
                  <c:v>Random Forest</c:v>
                </c:pt>
                <c:pt idx="8">
                  <c:v>SVM Linear Kernel</c:v>
                </c:pt>
                <c:pt idx="9">
                  <c:v>SVM Polynomial Kernel=3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9755-4656-BFD9-5197A635924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  <c:pt idx="4">
                  <c:v>PCR</c:v>
                </c:pt>
                <c:pt idx="5">
                  <c:v>KNN (K=101)</c:v>
                </c:pt>
                <c:pt idx="6">
                  <c:v>Boosting</c:v>
                </c:pt>
                <c:pt idx="7">
                  <c:v>Random Forest</c:v>
                </c:pt>
                <c:pt idx="8">
                  <c:v>SVM Linear Kernel</c:v>
                </c:pt>
                <c:pt idx="9">
                  <c:v>SVM Polynomial Kernel=3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9755-4656-BFD9-5197A63592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968272"/>
        <c:axId val="-161973712"/>
      </c:barChart>
      <c:catAx>
        <c:axId val="-16196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973712"/>
        <c:crosses val="autoZero"/>
        <c:auto val="1"/>
        <c:lblAlgn val="ctr"/>
        <c:lblOffset val="100"/>
        <c:noMultiLvlLbl val="0"/>
      </c:catAx>
      <c:valAx>
        <c:axId val="-161973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96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1"/>
        <c:delete val="1"/>
      </c:legendEntry>
      <c:legendEntry>
        <c:idx val="2"/>
        <c:delete val="1"/>
      </c:legendEntry>
      <c:layout>
        <c:manualLayout>
          <c:xMode val="edge"/>
          <c:yMode val="edge"/>
          <c:x val="0.60795300196850399"/>
          <c:y val="0.19038852175267459"/>
          <c:w val="0.28765009842519684"/>
          <c:h val="4.55490252491987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9346210629921251E-2"/>
          <c:y val="0.16952158159931216"/>
          <c:w val="0.93440378937007873"/>
          <c:h val="0.778017730190838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 using all variables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82.58</c:v>
                </c:pt>
                <c:pt idx="1">
                  <c:v>74.540000000000006</c:v>
                </c:pt>
                <c:pt idx="2">
                  <c:v>75.08</c:v>
                </c:pt>
                <c:pt idx="3">
                  <c:v>75.099999999999994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80C-433F-9FF8-8ABE08A9EA6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Accuracy using 5 variables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82.37</c:v>
                </c:pt>
                <c:pt idx="1">
                  <c:v>73.959999999999994</c:v>
                </c:pt>
                <c:pt idx="2">
                  <c:v>74.42</c:v>
                </c:pt>
                <c:pt idx="3">
                  <c:v>75.099999999999994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080C-433F-9FF8-8ABE08A9EA6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Lasso</c:v>
                </c:pt>
                <c:pt idx="1">
                  <c:v>Logistic</c:v>
                </c:pt>
                <c:pt idx="2">
                  <c:v>SVM Radial Kernel</c:v>
                </c:pt>
                <c:pt idx="3">
                  <c:v>SVM Polynomial Kernel=2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080C-433F-9FF8-8ABE08A9EA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161972080"/>
        <c:axId val="-161971536"/>
      </c:barChart>
      <c:catAx>
        <c:axId val="-161972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971536"/>
        <c:crosses val="autoZero"/>
        <c:auto val="1"/>
        <c:lblAlgn val="ctr"/>
        <c:lblOffset val="100"/>
        <c:noMultiLvlLbl val="0"/>
      </c:catAx>
      <c:valAx>
        <c:axId val="-161971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9720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ayout>
        <c:manualLayout>
          <c:xMode val="edge"/>
          <c:yMode val="edge"/>
          <c:x val="0.354828001968504"/>
          <c:y val="0.30757601454379829"/>
          <c:w val="0.56534387303149602"/>
          <c:h val="4.554902524919873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8/8/2022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8/8/2022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8/8/2022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8/8/2022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9362" y="1143000"/>
            <a:ext cx="4098175" cy="3177380"/>
          </a:xfrm>
        </p:spPr>
        <p:txBody>
          <a:bodyPr/>
          <a:lstStyle/>
          <a:p>
            <a:r>
              <a:rPr lang="en-US" dirty="0"/>
              <a:t>Diabetes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1219200"/>
            <a:ext cx="4098175" cy="6858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 517 methods of data science</a:t>
            </a:r>
          </a:p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Final Project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38B5808-1AE1-4841-9ED5-9B52909AE983}"/>
              </a:ext>
            </a:extLst>
          </p:cNvPr>
          <p:cNvSpPr txBox="1"/>
          <p:nvPr/>
        </p:nvSpPr>
        <p:spPr>
          <a:xfrm>
            <a:off x="2688450" y="5394434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Mrunal Ghadge, Shabeeha Ahmed,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Yashashri Haryan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Findings for the Research Question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2F3D4B-124A-42E9-99A1-A408D7DCE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4273" y="1825622"/>
            <a:ext cx="5181601" cy="4575175"/>
          </a:xfrm>
        </p:spPr>
        <p:txBody>
          <a:bodyPr>
            <a:noAutofit/>
          </a:bodyPr>
          <a:lstStyle/>
          <a:p>
            <a:r>
              <a:rPr lang="en-US" sz="2000" dirty="0"/>
              <a:t>Variables like BMI, Age, General Health, Blood Pressure, Cholesterol Level appear to play an important role in finding if a person is diabetic or not.</a:t>
            </a:r>
          </a:p>
          <a:p>
            <a:r>
              <a:rPr lang="en-US" sz="2000" dirty="0"/>
              <a:t>There does not seem to be relationship between parameters like- fruits, veggies, </a:t>
            </a:r>
            <a:r>
              <a:rPr lang="en-US" sz="2000" dirty="0" err="1"/>
              <a:t>anyHealthCare</a:t>
            </a:r>
            <a:r>
              <a:rPr lang="en-US" sz="2000" dirty="0"/>
              <a:t> and diabetes.</a:t>
            </a:r>
          </a:p>
          <a:p>
            <a:r>
              <a:rPr lang="en-US" sz="2000" dirty="0"/>
              <a:t>People with High cholesterol, High BP, bad General health, high BMI and people in age group between 55 to 69 are more likely to be diabetic.</a:t>
            </a: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23D575EC-5B31-4931-A6D5-E848A4CA80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6" r="23668" b="1"/>
          <a:stretch/>
        </p:blipFill>
        <p:spPr>
          <a:xfrm>
            <a:off x="6705600" y="1825622"/>
            <a:ext cx="4800600" cy="4575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14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616D389-905D-4DF5-B7F6-4AFF14173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20"/>
            <a:ext cx="10287000" cy="1325563"/>
          </a:xfrm>
        </p:spPr>
        <p:txBody>
          <a:bodyPr/>
          <a:lstStyle/>
          <a:p>
            <a:r>
              <a:rPr lang="en-US" dirty="0"/>
              <a:t>User Interface for diabetes prediction using R Shiny</a:t>
            </a:r>
          </a:p>
        </p:txBody>
      </p:sp>
      <p:pic>
        <p:nvPicPr>
          <p:cNvPr id="5" name="2022-04-24 23-28-37">
            <a:hlinkClick r:id="" action="ppaction://media"/>
            <a:extLst>
              <a:ext uri="{FF2B5EF4-FFF2-40B4-BE49-F238E27FC236}">
                <a16:creationId xmlns:a16="http://schemas.microsoft.com/office/drawing/2014/main" xmlns="" id="{332085C1-C618-49FE-930F-1D216199F4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2978" y="2057400"/>
            <a:ext cx="758922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18" y="76200"/>
            <a:ext cx="9173782" cy="668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39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Further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r>
              <a:rPr lang="en-US" dirty="0"/>
              <a:t>Adding more models to the user interface using R Shiny</a:t>
            </a:r>
          </a:p>
          <a:p>
            <a:r>
              <a:rPr lang="en-US" dirty="0"/>
              <a:t>Implement models like </a:t>
            </a:r>
            <a:r>
              <a:rPr lang="en-US" dirty="0" err="1"/>
              <a:t>XGBoost</a:t>
            </a:r>
            <a:r>
              <a:rPr lang="en-US" dirty="0"/>
              <a:t> to check for better accuracy</a:t>
            </a:r>
          </a:p>
          <a:p>
            <a:r>
              <a:rPr lang="en-US" dirty="0"/>
              <a:t>Implement classification models to check various stages of diabetes.</a:t>
            </a:r>
          </a:p>
          <a:p>
            <a:pPr marL="0" indent="0">
              <a:buNone/>
            </a:pPr>
            <a:endParaRPr lang="en-US" dirty="0"/>
          </a:p>
          <a:p>
            <a:endParaRPr lang="en-US" b="0" i="0" u="none" strike="noStrike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15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507709A-8791-494B-90B2-99353058A9A0}"/>
              </a:ext>
            </a:extLst>
          </p:cNvPr>
          <p:cNvSpPr txBox="1"/>
          <p:nvPr/>
        </p:nvSpPr>
        <p:spPr>
          <a:xfrm>
            <a:off x="4274819" y="3352800"/>
            <a:ext cx="36423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6388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Problem Domain and its importance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D2F3D4B-124A-42E9-99A1-A408D7DCE5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10606864" cy="4800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i="0" dirty="0">
                <a:effectLst/>
              </a:rPr>
              <a:t>Application:</a:t>
            </a:r>
          </a:p>
          <a:p>
            <a:r>
              <a:rPr lang="en-US" sz="2000" b="0" i="0" dirty="0">
                <a:effectLst/>
              </a:rPr>
              <a:t>Diabetes is most prevalent chronic diseases in the United States, impacting millions. </a:t>
            </a:r>
          </a:p>
          <a:p>
            <a:r>
              <a:rPr lang="en-US" sz="2000" dirty="0"/>
              <a:t>Our models can be used in healthcare system to predict if a patient can get diabetes with little information</a:t>
            </a:r>
          </a:p>
          <a:p>
            <a:r>
              <a:rPr lang="en-US" sz="2000" b="0" i="0" dirty="0">
                <a:effectLst/>
              </a:rPr>
              <a:t>People can understand the parameters that affect diabetes and can accordingly take actions</a:t>
            </a:r>
          </a:p>
          <a:p>
            <a:pPr marL="0" indent="0">
              <a:buNone/>
            </a:pPr>
            <a:r>
              <a:rPr lang="en-US" sz="2000" b="1" i="0" dirty="0">
                <a:effectLst/>
              </a:rPr>
              <a:t>Why is the problem important?</a:t>
            </a:r>
          </a:p>
          <a:p>
            <a:r>
              <a:rPr lang="en-US" sz="2000" dirty="0"/>
              <a:t>Diabetes can lead to reduced life expectancy and quality of life</a:t>
            </a:r>
          </a:p>
          <a:p>
            <a:r>
              <a:rPr lang="en-US" sz="2000" dirty="0"/>
              <a:t>It can help the doctors in initial screening of diabetes </a:t>
            </a:r>
          </a:p>
          <a:p>
            <a:pPr marL="0" indent="0">
              <a:buNone/>
            </a:pPr>
            <a:r>
              <a:rPr lang="en-US" sz="2000" b="1" dirty="0"/>
              <a:t>Benefitting audience:</a:t>
            </a:r>
          </a:p>
          <a:p>
            <a:r>
              <a:rPr lang="en-US" sz="2000" b="0" i="0" dirty="0">
                <a:effectLst/>
              </a:rPr>
              <a:t>Healthcare professionals </a:t>
            </a:r>
            <a:r>
              <a:rPr lang="en-US" sz="2000" dirty="0"/>
              <a:t>for an initial screening</a:t>
            </a:r>
          </a:p>
          <a:p>
            <a:r>
              <a:rPr lang="en-US" sz="2000" dirty="0"/>
              <a:t>Com</a:t>
            </a:r>
            <a:r>
              <a:rPr lang="en-US" sz="2000" b="0" i="0" dirty="0">
                <a:effectLst/>
              </a:rPr>
              <a:t>mon man to understand the parameters causing diabetes</a:t>
            </a:r>
          </a:p>
        </p:txBody>
      </p:sp>
    </p:spTree>
    <p:extLst>
      <p:ext uri="{BB962C8B-B14F-4D97-AF65-F5344CB8AC3E}">
        <p14:creationId xmlns:p14="http://schemas.microsoft.com/office/powerpoint/2010/main" val="192862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363200" cy="4575175"/>
          </a:xfrm>
        </p:spPr>
        <p:txBody>
          <a:bodyPr>
            <a:normAutofit/>
          </a:bodyPr>
          <a:lstStyle/>
          <a:p>
            <a:r>
              <a:rPr lang="en-US" dirty="0"/>
              <a:t>Dataset from Kaggle- “</a:t>
            </a:r>
            <a:r>
              <a:rPr lang="en-US" i="0" dirty="0">
                <a:effectLst/>
              </a:rPr>
              <a:t>Diabetes Health Indicators Dataset”</a:t>
            </a:r>
          </a:p>
          <a:p>
            <a:r>
              <a:rPr lang="en-US" dirty="0"/>
              <a:t>3 different csv files</a:t>
            </a:r>
          </a:p>
          <a:p>
            <a:r>
              <a:rPr lang="en-US" dirty="0"/>
              <a:t>Initially, we planned to use Dataset 1.</a:t>
            </a:r>
          </a:p>
          <a:p>
            <a:r>
              <a:rPr lang="en-US" dirty="0"/>
              <a:t>Now we are using Dataset 2.</a:t>
            </a:r>
            <a:endParaRPr lang="en-US" dirty="0">
              <a:latin typeface="Inter"/>
            </a:endParaRPr>
          </a:p>
          <a:p>
            <a:endParaRPr lang="en-US" dirty="0">
              <a:latin typeface="Inter"/>
            </a:endParaRPr>
          </a:p>
          <a:p>
            <a:endParaRPr lang="en-US" i="0" dirty="0"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ABAEEEA-A139-4484-A59F-670DC6748584}"/>
              </a:ext>
            </a:extLst>
          </p:cNvPr>
          <p:cNvSpPr/>
          <p:nvPr/>
        </p:nvSpPr>
        <p:spPr>
          <a:xfrm>
            <a:off x="838200" y="4605020"/>
            <a:ext cx="4648200" cy="1905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Dataset 1 : 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253,680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Predictor variable has 3 classes as 0, 1 or 2 (no diabetes, prediabetes, diabetes)</a:t>
            </a:r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2CEA997-484C-4D73-8C87-9B2EB3B5D21F}"/>
              </a:ext>
            </a:extLst>
          </p:cNvPr>
          <p:cNvSpPr/>
          <p:nvPr/>
        </p:nvSpPr>
        <p:spPr>
          <a:xfrm>
            <a:off x="6731002" y="4605020"/>
            <a:ext cx="4648200" cy="19050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Dataset 2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70, 692 observations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50-50 split for predictor variable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chemeClr val="tx1"/>
                </a:solidFill>
                <a:effectLst/>
              </a:rPr>
              <a:t>50% of predictor variable has value 0 (no diabetes) other 50% has 1 (prediabetes or diabetes)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62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363200" cy="4575175"/>
          </a:xfrm>
        </p:spPr>
        <p:txBody>
          <a:bodyPr>
            <a:normAutofit/>
          </a:bodyPr>
          <a:lstStyle/>
          <a:p>
            <a:endParaRPr lang="en-US" dirty="0">
              <a:latin typeface="Inter"/>
            </a:endParaRPr>
          </a:p>
          <a:p>
            <a:endParaRPr lang="en-US" i="0" dirty="0">
              <a:effectLst/>
              <a:latin typeface="Inter"/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B5AFA727-39B4-47C2-AEE8-9C4CCEFFB27E}"/>
              </a:ext>
            </a:extLst>
          </p:cNvPr>
          <p:cNvSpPr/>
          <p:nvPr/>
        </p:nvSpPr>
        <p:spPr>
          <a:xfrm>
            <a:off x="533400" y="175260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Diabetes_binary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ECCF4FC1-978A-4F8F-90A6-8BB98D33144D}"/>
              </a:ext>
            </a:extLst>
          </p:cNvPr>
          <p:cNvSpPr/>
          <p:nvPr/>
        </p:nvSpPr>
        <p:spPr>
          <a:xfrm>
            <a:off x="2278380" y="175260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HighBP</a:t>
            </a:r>
            <a:endParaRPr lang="en-US" sz="1400" b="1" dirty="0">
              <a:solidFill>
                <a:srgbClr val="92D05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8C8511B2-ECB3-42B4-A616-2F52AC3B4747}"/>
              </a:ext>
            </a:extLst>
          </p:cNvPr>
          <p:cNvSpPr/>
          <p:nvPr/>
        </p:nvSpPr>
        <p:spPr>
          <a:xfrm>
            <a:off x="4038600" y="174244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HighChol</a:t>
            </a:r>
            <a:endParaRPr lang="en-US" sz="1400" b="1" dirty="0">
              <a:solidFill>
                <a:srgbClr val="92D05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1B1EA77A-F1F6-4ABA-A689-8F0184AF5B8D}"/>
              </a:ext>
            </a:extLst>
          </p:cNvPr>
          <p:cNvSpPr/>
          <p:nvPr/>
        </p:nvSpPr>
        <p:spPr>
          <a:xfrm>
            <a:off x="7543800" y="1742440"/>
            <a:ext cx="1529080" cy="7620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BMI</a:t>
            </a:r>
            <a:endParaRPr lang="en-US" sz="1400" b="1" dirty="0">
              <a:solidFill>
                <a:srgbClr val="92D050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EDB53016-3BC1-4689-A4E6-084FB39023BA}"/>
              </a:ext>
            </a:extLst>
          </p:cNvPr>
          <p:cNvSpPr/>
          <p:nvPr/>
        </p:nvSpPr>
        <p:spPr>
          <a:xfrm>
            <a:off x="5781040" y="174244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CholCheck</a:t>
            </a:r>
            <a:endParaRPr 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E67ABDC-6E30-4497-9991-9BE56F2C9F3A}"/>
              </a:ext>
            </a:extLst>
          </p:cNvPr>
          <p:cNvSpPr/>
          <p:nvPr/>
        </p:nvSpPr>
        <p:spPr>
          <a:xfrm>
            <a:off x="533400" y="274320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Smoker</a:t>
            </a:r>
            <a:endParaRPr 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C6952755-4216-46E3-8F3C-0ED993739994}"/>
              </a:ext>
            </a:extLst>
          </p:cNvPr>
          <p:cNvSpPr/>
          <p:nvPr/>
        </p:nvSpPr>
        <p:spPr>
          <a:xfrm>
            <a:off x="533400" y="3684983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Veggies</a:t>
            </a:r>
            <a:endParaRPr lang="en-US" sz="14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EF9930B2-37F1-43E4-9F9C-0CAEEF37D7C3}"/>
              </a:ext>
            </a:extLst>
          </p:cNvPr>
          <p:cNvSpPr/>
          <p:nvPr/>
        </p:nvSpPr>
        <p:spPr>
          <a:xfrm>
            <a:off x="543560" y="4633119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MentHlth</a:t>
            </a:r>
            <a:endParaRPr lang="en-US" sz="1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F5D84ADA-9F26-4EDA-9CED-A177C2B07FB5}"/>
              </a:ext>
            </a:extLst>
          </p:cNvPr>
          <p:cNvSpPr/>
          <p:nvPr/>
        </p:nvSpPr>
        <p:spPr>
          <a:xfrm>
            <a:off x="3050540" y="555203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Education</a:t>
            </a:r>
            <a:endParaRPr lang="en-US" sz="14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82CA2CD7-C8E4-4704-BC2F-96BD67A11A16}"/>
              </a:ext>
            </a:extLst>
          </p:cNvPr>
          <p:cNvSpPr/>
          <p:nvPr/>
        </p:nvSpPr>
        <p:spPr>
          <a:xfrm>
            <a:off x="2278380" y="2719071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Stroke</a:t>
            </a:r>
            <a:endParaRPr lang="en-US" sz="14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51652F30-A19E-425D-8E2A-8E509EF636B1}"/>
              </a:ext>
            </a:extLst>
          </p:cNvPr>
          <p:cNvSpPr/>
          <p:nvPr/>
        </p:nvSpPr>
        <p:spPr>
          <a:xfrm>
            <a:off x="4038600" y="2667000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HeartDiseaseorAttack</a:t>
            </a:r>
            <a:endParaRPr lang="en-US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6B39D8A3-BC6C-4F88-B396-120137966214}"/>
              </a:ext>
            </a:extLst>
          </p:cNvPr>
          <p:cNvSpPr/>
          <p:nvPr/>
        </p:nvSpPr>
        <p:spPr>
          <a:xfrm>
            <a:off x="5781040" y="2663191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PhysActivity</a:t>
            </a:r>
            <a:endParaRPr lang="en-US" sz="14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88DDC481-3450-47A0-A3BE-267D89C1012E}"/>
              </a:ext>
            </a:extLst>
          </p:cNvPr>
          <p:cNvSpPr/>
          <p:nvPr/>
        </p:nvSpPr>
        <p:spPr>
          <a:xfrm>
            <a:off x="7543800" y="2657953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Fruits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8221E53-3C23-471F-B899-6A74A39083DB}"/>
              </a:ext>
            </a:extLst>
          </p:cNvPr>
          <p:cNvSpPr/>
          <p:nvPr/>
        </p:nvSpPr>
        <p:spPr>
          <a:xfrm>
            <a:off x="2281555" y="3693279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3FF96D1C-5001-4696-B09E-3329EEFBCA9A}"/>
              </a:ext>
            </a:extLst>
          </p:cNvPr>
          <p:cNvSpPr/>
          <p:nvPr/>
        </p:nvSpPr>
        <p:spPr>
          <a:xfrm>
            <a:off x="4038600" y="367494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AnyHealthcare</a:t>
            </a:r>
            <a:endParaRPr lang="en-US" sz="14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CD13FA75-975D-42C5-A41E-357F61BB5C75}"/>
              </a:ext>
            </a:extLst>
          </p:cNvPr>
          <p:cNvSpPr/>
          <p:nvPr/>
        </p:nvSpPr>
        <p:spPr>
          <a:xfrm>
            <a:off x="5781040" y="367494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NoDocbcCost</a:t>
            </a:r>
            <a:endParaRPr lang="en-US" sz="14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158A8C44-FDE4-417B-8CC9-36B621B7A76B}"/>
              </a:ext>
            </a:extLst>
          </p:cNvPr>
          <p:cNvSpPr/>
          <p:nvPr/>
        </p:nvSpPr>
        <p:spPr>
          <a:xfrm>
            <a:off x="7543800" y="3656605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 err="1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GenHlth</a:t>
            </a:r>
            <a:endParaRPr lang="en-US" sz="1400" b="1" dirty="0">
              <a:solidFill>
                <a:srgbClr val="92D05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FF0E0468-0BAF-4B3F-BD20-9F423E96DBD9}"/>
              </a:ext>
            </a:extLst>
          </p:cNvPr>
          <p:cNvSpPr/>
          <p:nvPr/>
        </p:nvSpPr>
        <p:spPr>
          <a:xfrm>
            <a:off x="2286000" y="464770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PhysHlth</a:t>
            </a:r>
            <a:endParaRPr lang="en-US" sz="1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3E7717F-89DD-4E06-8CB0-AF3ADCE155E5}"/>
              </a:ext>
            </a:extLst>
          </p:cNvPr>
          <p:cNvSpPr/>
          <p:nvPr/>
        </p:nvSpPr>
        <p:spPr>
          <a:xfrm>
            <a:off x="4028440" y="461722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DiffWalk</a:t>
            </a:r>
            <a:endParaRPr lang="en-US" sz="1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29A3DBCC-9DBF-4919-AC66-36D746E99AB7}"/>
              </a:ext>
            </a:extLst>
          </p:cNvPr>
          <p:cNvSpPr/>
          <p:nvPr/>
        </p:nvSpPr>
        <p:spPr>
          <a:xfrm>
            <a:off x="5781040" y="464770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Sex</a:t>
            </a:r>
            <a:endParaRPr lang="en-US" sz="14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A8123581-4B5E-4A76-AE55-714650671771}"/>
              </a:ext>
            </a:extLst>
          </p:cNvPr>
          <p:cNvSpPr/>
          <p:nvPr/>
        </p:nvSpPr>
        <p:spPr>
          <a:xfrm>
            <a:off x="7551420" y="4647702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dirty="0"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Age</a:t>
            </a:r>
            <a:endParaRPr lang="en-US" sz="1400" b="1" dirty="0">
              <a:solidFill>
                <a:srgbClr val="92D050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1FA6AAEE-22B7-4DE8-A43A-FA889EB25715}"/>
              </a:ext>
            </a:extLst>
          </p:cNvPr>
          <p:cNvSpPr/>
          <p:nvPr/>
        </p:nvSpPr>
        <p:spPr>
          <a:xfrm>
            <a:off x="4792980" y="5537973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>
                <a:effectLst/>
                <a:latin typeface="Arial" panose="020B0604020202020204" pitchFamily="34" charset="0"/>
              </a:rPr>
              <a:t>Income</a:t>
            </a:r>
            <a:endParaRPr lang="en-US" sz="1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0E967762-2C76-4E4A-8313-CE21538BCDCD}"/>
              </a:ext>
            </a:extLst>
          </p:cNvPr>
          <p:cNvSpPr/>
          <p:nvPr/>
        </p:nvSpPr>
        <p:spPr>
          <a:xfrm>
            <a:off x="2278380" y="3686966"/>
            <a:ext cx="152908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i="0" dirty="0" err="1">
                <a:effectLst/>
                <a:latin typeface="Arial" panose="020B0604020202020204" pitchFamily="34" charset="0"/>
              </a:rPr>
              <a:t>HvyAlcoholConsump</a:t>
            </a:r>
            <a:endParaRPr lang="en-US" sz="14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xmlns="" id="{09980CB0-1A78-4A91-B47E-D58223B74E39}"/>
              </a:ext>
            </a:extLst>
          </p:cNvPr>
          <p:cNvSpPr/>
          <p:nvPr/>
        </p:nvSpPr>
        <p:spPr>
          <a:xfrm>
            <a:off x="9982200" y="3366771"/>
            <a:ext cx="228600" cy="228600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1F2C868-515D-40EA-B5A5-2A4BDACDDF43}"/>
              </a:ext>
            </a:extLst>
          </p:cNvPr>
          <p:cNvSpPr txBox="1"/>
          <p:nvPr/>
        </p:nvSpPr>
        <p:spPr>
          <a:xfrm>
            <a:off x="10243821" y="3287273"/>
            <a:ext cx="1529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4E489B11-8BEC-44E4-84FE-6B71AF646112}"/>
              </a:ext>
            </a:extLst>
          </p:cNvPr>
          <p:cNvSpPr/>
          <p:nvPr/>
        </p:nvSpPr>
        <p:spPr>
          <a:xfrm>
            <a:off x="9984741" y="3725820"/>
            <a:ext cx="228600" cy="228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C326336E-7CF5-4E6A-82BB-1D91E59EC833}"/>
              </a:ext>
            </a:extLst>
          </p:cNvPr>
          <p:cNvSpPr txBox="1"/>
          <p:nvPr/>
        </p:nvSpPr>
        <p:spPr>
          <a:xfrm flipH="1">
            <a:off x="10220959" y="3655454"/>
            <a:ext cx="1473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Categorical</a:t>
            </a:r>
          </a:p>
        </p:txBody>
      </p:sp>
    </p:spTree>
    <p:extLst>
      <p:ext uri="{BB962C8B-B14F-4D97-AF65-F5344CB8AC3E}">
        <p14:creationId xmlns:p14="http://schemas.microsoft.com/office/powerpoint/2010/main" val="268297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effectLst/>
              </a:rPr>
              <a:t>Question 1: </a:t>
            </a:r>
            <a:r>
              <a:rPr lang="en-US" b="0" i="0" u="none" strike="noStrike" dirty="0">
                <a:effectLst/>
              </a:rPr>
              <a:t>What risk factors are most predictive of diabetes risk?</a:t>
            </a:r>
          </a:p>
          <a:p>
            <a:endParaRPr lang="en-US" b="0" i="0" u="none" strike="noStrike" dirty="0">
              <a:effectLst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6AFC90B-9408-4327-B2AE-24E35411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2205137"/>
            <a:ext cx="6553199" cy="437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2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effectLst/>
              </a:rPr>
              <a:t>Question 1: </a:t>
            </a:r>
            <a:r>
              <a:rPr lang="en-US" b="0" i="0" u="none" strike="noStrike" dirty="0">
                <a:effectLst/>
              </a:rPr>
              <a:t>What risk factors are most predictive of diabetes risk?</a:t>
            </a:r>
          </a:p>
          <a:p>
            <a:endParaRPr lang="en-US" b="0" i="0" u="none" strike="noStrike" dirty="0">
              <a:effectLst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C30C001B-A685-444A-8F00-562AA5D76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2" y="4571455"/>
            <a:ext cx="3073399" cy="21527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EC11ED4-D3B4-45B6-827B-20D2965A8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" y="4632589"/>
            <a:ext cx="2819400" cy="214493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B20DD94E-257B-439B-BEDF-1A63B45A6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211" y="4639841"/>
            <a:ext cx="2819400" cy="2130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56D1D631-14B4-4236-8C69-0D1A321D1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167" y="2184483"/>
            <a:ext cx="3472834" cy="22424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C86065FF-1ECB-4273-99D2-EE5F92F6C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6055" y="2295076"/>
            <a:ext cx="2895734" cy="18022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6D4A6A34-816B-4C7C-815E-5AE226501B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606" y="4571248"/>
            <a:ext cx="2997198" cy="21528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8BD11395-8258-45F4-9929-0DCB2B82D0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0739" y="2251051"/>
            <a:ext cx="2859293" cy="18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9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r>
              <a:rPr lang="en-US" b="1" i="0" u="none" strike="noStrike" dirty="0">
                <a:effectLst/>
              </a:rPr>
              <a:t>Question </a:t>
            </a:r>
            <a:r>
              <a:rPr lang="en-US" b="1" dirty="0"/>
              <a:t>2</a:t>
            </a:r>
            <a:r>
              <a:rPr lang="en-US" b="1" i="0" u="none" strike="noStrike" dirty="0">
                <a:effectLst/>
              </a:rPr>
              <a:t>: </a:t>
            </a:r>
            <a:r>
              <a:rPr lang="en-US" b="0" i="0" u="none" strike="noStrike" dirty="0">
                <a:effectLst/>
              </a:rPr>
              <a:t>How accurately can we predict if the patient has diabetes or not?</a:t>
            </a:r>
            <a:endParaRPr lang="en-US" dirty="0"/>
          </a:p>
          <a:p>
            <a:endParaRPr lang="en-US" b="0" i="0" u="none" strike="noStrike" dirty="0">
              <a:effectLst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xmlns="" id="{73410702-37E6-470E-8AB9-D82AEE31BB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347331"/>
              </p:ext>
            </p:extLst>
          </p:nvPr>
        </p:nvGraphicFramePr>
        <p:xfrm>
          <a:off x="1676400" y="1340113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5019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effectLst/>
              </a:rPr>
              <a:t>Question 3: </a:t>
            </a:r>
            <a:r>
              <a:rPr lang="en-US" b="0" i="0" u="none" strike="noStrike" dirty="0">
                <a:effectLst/>
              </a:rPr>
              <a:t>Can we use a subset of the risk factors to accurately predict whether an individual has diabetes?</a:t>
            </a:r>
          </a:p>
          <a:p>
            <a:endParaRPr lang="en-US" b="0" i="0" u="none" strike="noStrike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443B690-ACC0-4391-A17E-AF845655C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448630"/>
            <a:ext cx="4114800" cy="43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5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752600"/>
            <a:ext cx="11125199" cy="47966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0" u="none" strike="noStrike" dirty="0">
                <a:effectLst/>
              </a:rPr>
              <a:t>Question 3: </a:t>
            </a:r>
            <a:r>
              <a:rPr lang="en-US" b="0" i="0" u="none" strike="noStrike" dirty="0">
                <a:effectLst/>
              </a:rPr>
              <a:t>Can we use a subset of the risk factors to accurately predict whether an individual has diabetes?</a:t>
            </a:r>
          </a:p>
          <a:p>
            <a:endParaRPr lang="en-US" b="0" i="0" u="none" strike="noStrike" dirty="0">
              <a:effectLst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612BA001-A3F7-44D6-9BBA-F389013F89C7}"/>
              </a:ext>
            </a:extLst>
          </p:cNvPr>
          <p:cNvGraphicFramePr/>
          <p:nvPr/>
        </p:nvGraphicFramePr>
        <p:xfrm>
          <a:off x="1676400" y="1905000"/>
          <a:ext cx="7924800" cy="4866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09914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Medical design presentation (widescreen)</Template>
  <TotalTime>910</TotalTime>
  <Words>447</Words>
  <Application>Microsoft Office PowerPoint</Application>
  <PresentationFormat>Widescreen</PresentationFormat>
  <Paragraphs>75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Inter</vt:lpstr>
      <vt:lpstr>Arial</vt:lpstr>
      <vt:lpstr>Franklin Gothic Medium</vt:lpstr>
      <vt:lpstr>Medical Design 16x9</vt:lpstr>
      <vt:lpstr>Diabetes Prediction</vt:lpstr>
      <vt:lpstr>Problem Domain and its importance</vt:lpstr>
      <vt:lpstr>Dataset</vt:lpstr>
      <vt:lpstr>Dataset</vt:lpstr>
      <vt:lpstr>Research Questions</vt:lpstr>
      <vt:lpstr>Research Questions</vt:lpstr>
      <vt:lpstr>Research Questions</vt:lpstr>
      <vt:lpstr>Research Questions</vt:lpstr>
      <vt:lpstr>Research Questions</vt:lpstr>
      <vt:lpstr>Findings for the Research Question</vt:lpstr>
      <vt:lpstr>User Interface for diabetes prediction using R Shiny</vt:lpstr>
      <vt:lpstr>PowerPoint Presentation</vt:lpstr>
      <vt:lpstr>Further Improvements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Diabetes Prediction</dc:title>
  <dc:creator>Shabeeha Ahmed</dc:creator>
  <cp:lastModifiedBy>Microsoft account</cp:lastModifiedBy>
  <cp:revision>2</cp:revision>
  <dcterms:created xsi:type="dcterms:W3CDTF">2022-03-20T18:41:31Z</dcterms:created>
  <dcterms:modified xsi:type="dcterms:W3CDTF">2022-08-08T22:04:32Z</dcterms:modified>
</cp:coreProperties>
</file>